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256" r:id="rId2"/>
    <p:sldId id="258" r:id="rId3"/>
    <p:sldId id="257" r:id="rId4"/>
    <p:sldId id="260" r:id="rId5"/>
    <p:sldId id="268" r:id="rId6"/>
    <p:sldId id="266" r:id="rId7"/>
    <p:sldId id="267" r:id="rId8"/>
    <p:sldId id="271" r:id="rId9"/>
    <p:sldId id="272" r:id="rId10"/>
    <p:sldId id="273" r:id="rId11"/>
    <p:sldId id="265" r:id="rId12"/>
    <p:sldId id="269" r:id="rId13"/>
    <p:sldId id="270" r:id="rId14"/>
    <p:sldId id="263" r:id="rId15"/>
    <p:sldId id="264" r:id="rId16"/>
    <p:sldId id="276" r:id="rId17"/>
    <p:sldId id="275" r:id="rId18"/>
    <p:sldId id="27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D8A687-810C-4FFE-91AE-D45891C0F8BC}" v="179" dt="2022-04-20T06:10:01.9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32" autoAdjust="0"/>
    <p:restoredTop sz="94660"/>
  </p:normalViewPr>
  <p:slideViewPr>
    <p:cSldViewPr snapToGrid="0">
      <p:cViewPr>
        <p:scale>
          <a:sx n="82" d="100"/>
          <a:sy n="82" d="100"/>
        </p:scale>
        <p:origin x="713"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ley Woolf" userId="ff5a51c1ebc3ce8c" providerId="LiveId" clId="{66D8A687-810C-4FFE-91AE-D45891C0F8BC}"/>
    <pc:docChg chg="undo redo custSel addSld delSld modSld sldOrd addMainMaster delMainMaster modMainMaster">
      <pc:chgData name="Haley Woolf" userId="ff5a51c1ebc3ce8c" providerId="LiveId" clId="{66D8A687-810C-4FFE-91AE-D45891C0F8BC}" dt="2022-04-20T23:28:09.412" v="2248" actId="5793"/>
      <pc:docMkLst>
        <pc:docMk/>
      </pc:docMkLst>
      <pc:sldChg chg="addSp delSp modSp mod">
        <pc:chgData name="Haley Woolf" userId="ff5a51c1ebc3ce8c" providerId="LiveId" clId="{66D8A687-810C-4FFE-91AE-D45891C0F8BC}" dt="2022-04-19T20:22:43.962" v="551" actId="1076"/>
        <pc:sldMkLst>
          <pc:docMk/>
          <pc:sldMk cId="3859789783" sldId="256"/>
        </pc:sldMkLst>
        <pc:spChg chg="add mod">
          <ac:chgData name="Haley Woolf" userId="ff5a51c1ebc3ce8c" providerId="LiveId" clId="{66D8A687-810C-4FFE-91AE-D45891C0F8BC}" dt="2022-04-19T20:22:43.962" v="551" actId="1076"/>
          <ac:spMkLst>
            <pc:docMk/>
            <pc:sldMk cId="3859789783" sldId="256"/>
            <ac:spMk id="10" creationId="{8CAC5D96-42B1-4FDD-B6FB-30AE6E24F047}"/>
          </ac:spMkLst>
        </pc:spChg>
        <pc:spChg chg="add del mod">
          <ac:chgData name="Haley Woolf" userId="ff5a51c1ebc3ce8c" providerId="LiveId" clId="{66D8A687-810C-4FFE-91AE-D45891C0F8BC}" dt="2022-04-19T20:22:03.237" v="541"/>
          <ac:spMkLst>
            <pc:docMk/>
            <pc:sldMk cId="3859789783" sldId="256"/>
            <ac:spMk id="11" creationId="{8B2DD860-AFC6-42CD-B86A-4FE24891047D}"/>
          </ac:spMkLst>
        </pc:spChg>
        <pc:spChg chg="add mod">
          <ac:chgData name="Haley Woolf" userId="ff5a51c1ebc3ce8c" providerId="LiveId" clId="{66D8A687-810C-4FFE-91AE-D45891C0F8BC}" dt="2022-04-19T20:22:39.949" v="550" actId="1076"/>
          <ac:spMkLst>
            <pc:docMk/>
            <pc:sldMk cId="3859789783" sldId="256"/>
            <ac:spMk id="12" creationId="{DE25E4D5-4299-42E1-B78F-BC075C157961}"/>
          </ac:spMkLst>
        </pc:spChg>
        <pc:picChg chg="add mod">
          <ac:chgData name="Haley Woolf" userId="ff5a51c1ebc3ce8c" providerId="LiveId" clId="{66D8A687-810C-4FFE-91AE-D45891C0F8BC}" dt="2022-04-19T20:22:36.620" v="549" actId="1076"/>
          <ac:picMkLst>
            <pc:docMk/>
            <pc:sldMk cId="3859789783" sldId="256"/>
            <ac:picMk id="9" creationId="{8A1EE6F1-094A-4B69-8F62-8CD64BB32EEF}"/>
          </ac:picMkLst>
        </pc:picChg>
      </pc:sldChg>
      <pc:sldChg chg="addSp delSp modSp mod ord">
        <pc:chgData name="Haley Woolf" userId="ff5a51c1ebc3ce8c" providerId="LiveId" clId="{66D8A687-810C-4FFE-91AE-D45891C0F8BC}" dt="2022-04-20T04:44:55.541" v="1855" actId="20577"/>
        <pc:sldMkLst>
          <pc:docMk/>
          <pc:sldMk cId="3793547507" sldId="257"/>
        </pc:sldMkLst>
        <pc:spChg chg="add del mod">
          <ac:chgData name="Haley Woolf" userId="ff5a51c1ebc3ce8c" providerId="LiveId" clId="{66D8A687-810C-4FFE-91AE-D45891C0F8BC}" dt="2022-04-20T04:42:26.650" v="1799" actId="478"/>
          <ac:spMkLst>
            <pc:docMk/>
            <pc:sldMk cId="3793547507" sldId="257"/>
            <ac:spMk id="12" creationId="{66AD0B1F-6475-4AA4-B13A-4844B844F6E9}"/>
          </ac:spMkLst>
        </pc:spChg>
        <pc:spChg chg="add mod">
          <ac:chgData name="Haley Woolf" userId="ff5a51c1ebc3ce8c" providerId="LiveId" clId="{66D8A687-810C-4FFE-91AE-D45891C0F8BC}" dt="2022-04-20T04:44:55.541" v="1855" actId="20577"/>
          <ac:spMkLst>
            <pc:docMk/>
            <pc:sldMk cId="3793547507" sldId="257"/>
            <ac:spMk id="13" creationId="{B3576B35-6107-4818-91D7-C68FA58DFB24}"/>
          </ac:spMkLst>
        </pc:spChg>
        <pc:picChg chg="mod">
          <ac:chgData name="Haley Woolf" userId="ff5a51c1ebc3ce8c" providerId="LiveId" clId="{66D8A687-810C-4FFE-91AE-D45891C0F8BC}" dt="2022-04-20T04:42:17.768" v="1797" actId="1076"/>
          <ac:picMkLst>
            <pc:docMk/>
            <pc:sldMk cId="3793547507" sldId="257"/>
            <ac:picMk id="3" creationId="{26311A9E-3658-4153-A2A1-247B9716A3B7}"/>
          </ac:picMkLst>
        </pc:picChg>
        <pc:picChg chg="mod">
          <ac:chgData name="Haley Woolf" userId="ff5a51c1ebc3ce8c" providerId="LiveId" clId="{66D8A687-810C-4FFE-91AE-D45891C0F8BC}" dt="2022-04-20T04:42:20.242" v="1798" actId="1076"/>
          <ac:picMkLst>
            <pc:docMk/>
            <pc:sldMk cId="3793547507" sldId="257"/>
            <ac:picMk id="1028" creationId="{D150B223-B470-45AD-9804-9A34756AECBE}"/>
          </ac:picMkLst>
        </pc:picChg>
      </pc:sldChg>
      <pc:sldChg chg="addSp modSp mod">
        <pc:chgData name="Haley Woolf" userId="ff5a51c1ebc3ce8c" providerId="LiveId" clId="{66D8A687-810C-4FFE-91AE-D45891C0F8BC}" dt="2022-04-20T06:05:56.241" v="2116" actId="1076"/>
        <pc:sldMkLst>
          <pc:docMk/>
          <pc:sldMk cId="1243659561" sldId="258"/>
        </pc:sldMkLst>
        <pc:spChg chg="add mod">
          <ac:chgData name="Haley Woolf" userId="ff5a51c1ebc3ce8c" providerId="LiveId" clId="{66D8A687-810C-4FFE-91AE-D45891C0F8BC}" dt="2022-04-20T04:44:47.641" v="1853" actId="20577"/>
          <ac:spMkLst>
            <pc:docMk/>
            <pc:sldMk cId="1243659561" sldId="258"/>
            <ac:spMk id="2" creationId="{177C27C4-90C1-409C-80D8-2064C2ED9891}"/>
          </ac:spMkLst>
        </pc:spChg>
        <pc:spChg chg="mod">
          <ac:chgData name="Haley Woolf" userId="ff5a51c1ebc3ce8c" providerId="LiveId" clId="{66D8A687-810C-4FFE-91AE-D45891C0F8BC}" dt="2022-04-20T06:05:56.241" v="2116" actId="1076"/>
          <ac:spMkLst>
            <pc:docMk/>
            <pc:sldMk cId="1243659561" sldId="258"/>
            <ac:spMk id="8" creationId="{D844DD72-8688-437E-8943-64057555F28C}"/>
          </ac:spMkLst>
        </pc:spChg>
      </pc:sldChg>
      <pc:sldChg chg="addSp modSp mod">
        <pc:chgData name="Haley Woolf" userId="ff5a51c1ebc3ce8c" providerId="LiveId" clId="{66D8A687-810C-4FFE-91AE-D45891C0F8BC}" dt="2022-04-20T04:42:59.079" v="1807" actId="20577"/>
        <pc:sldMkLst>
          <pc:docMk/>
          <pc:sldMk cId="3685264438" sldId="260"/>
        </pc:sldMkLst>
        <pc:spChg chg="mod">
          <ac:chgData name="Haley Woolf" userId="ff5a51c1ebc3ce8c" providerId="LiveId" clId="{66D8A687-810C-4FFE-91AE-D45891C0F8BC}" dt="2022-04-19T19:54:20.424" v="524" actId="20577"/>
          <ac:spMkLst>
            <pc:docMk/>
            <pc:sldMk cId="3685264438" sldId="260"/>
            <ac:spMk id="2" creationId="{7C39A76F-CA36-4DB2-A214-6D4EDF69D7AE}"/>
          </ac:spMkLst>
        </pc:spChg>
        <pc:spChg chg="add mod">
          <ac:chgData name="Haley Woolf" userId="ff5a51c1ebc3ce8c" providerId="LiveId" clId="{66D8A687-810C-4FFE-91AE-D45891C0F8BC}" dt="2022-04-20T04:42:59.079" v="1807" actId="20577"/>
          <ac:spMkLst>
            <pc:docMk/>
            <pc:sldMk cId="3685264438" sldId="260"/>
            <ac:spMk id="6" creationId="{BCEC1ECC-870A-4906-B283-C28E86B3E9D4}"/>
          </ac:spMkLst>
        </pc:spChg>
      </pc:sldChg>
      <pc:sldChg chg="del">
        <pc:chgData name="Haley Woolf" userId="ff5a51c1ebc3ce8c" providerId="LiveId" clId="{66D8A687-810C-4FFE-91AE-D45891C0F8BC}" dt="2022-04-19T19:45:03.578" v="306" actId="2696"/>
        <pc:sldMkLst>
          <pc:docMk/>
          <pc:sldMk cId="4049182221" sldId="261"/>
        </pc:sldMkLst>
      </pc:sldChg>
      <pc:sldChg chg="del">
        <pc:chgData name="Haley Woolf" userId="ff5a51c1ebc3ce8c" providerId="LiveId" clId="{66D8A687-810C-4FFE-91AE-D45891C0F8BC}" dt="2022-04-19T19:45:12.375" v="307" actId="2696"/>
        <pc:sldMkLst>
          <pc:docMk/>
          <pc:sldMk cId="2248968985" sldId="262"/>
        </pc:sldMkLst>
      </pc:sldChg>
      <pc:sldChg chg="addSp modSp mod ord">
        <pc:chgData name="Haley Woolf" userId="ff5a51c1ebc3ce8c" providerId="LiveId" clId="{66D8A687-810C-4FFE-91AE-D45891C0F8BC}" dt="2022-04-20T04:44:17.705" v="1843" actId="20577"/>
        <pc:sldMkLst>
          <pc:docMk/>
          <pc:sldMk cId="3037401185" sldId="263"/>
        </pc:sldMkLst>
        <pc:spChg chg="add mod">
          <ac:chgData name="Haley Woolf" userId="ff5a51c1ebc3ce8c" providerId="LiveId" clId="{66D8A687-810C-4FFE-91AE-D45891C0F8BC}" dt="2022-04-20T04:44:17.705" v="1843" actId="20577"/>
          <ac:spMkLst>
            <pc:docMk/>
            <pc:sldMk cId="3037401185" sldId="263"/>
            <ac:spMk id="10" creationId="{33EB901A-359D-4342-9733-457650416C04}"/>
          </ac:spMkLst>
        </pc:spChg>
        <pc:spChg chg="mod">
          <ac:chgData name="Haley Woolf" userId="ff5a51c1ebc3ce8c" providerId="LiveId" clId="{66D8A687-810C-4FFE-91AE-D45891C0F8BC}" dt="2022-04-20T04:16:35.400" v="723" actId="403"/>
          <ac:spMkLst>
            <pc:docMk/>
            <pc:sldMk cId="3037401185" sldId="263"/>
            <ac:spMk id="12" creationId="{EC9F40F7-DA83-4E7B-B144-B6498B77017B}"/>
          </ac:spMkLst>
        </pc:spChg>
      </pc:sldChg>
      <pc:sldChg chg="addSp modSp mod ord">
        <pc:chgData name="Haley Woolf" userId="ff5a51c1ebc3ce8c" providerId="LiveId" clId="{66D8A687-810C-4FFE-91AE-D45891C0F8BC}" dt="2022-04-20T04:44:24.551" v="1847" actId="20577"/>
        <pc:sldMkLst>
          <pc:docMk/>
          <pc:sldMk cId="460970340" sldId="264"/>
        </pc:sldMkLst>
        <pc:spChg chg="mod">
          <ac:chgData name="Haley Woolf" userId="ff5a51c1ebc3ce8c" providerId="LiveId" clId="{66D8A687-810C-4FFE-91AE-D45891C0F8BC}" dt="2022-04-20T04:16:41.445" v="724" actId="403"/>
          <ac:spMkLst>
            <pc:docMk/>
            <pc:sldMk cId="460970340" sldId="264"/>
            <ac:spMk id="2" creationId="{1F388878-8863-435A-9A30-F09EBEBAE322}"/>
          </ac:spMkLst>
        </pc:spChg>
        <pc:spChg chg="mod">
          <ac:chgData name="Haley Woolf" userId="ff5a51c1ebc3ce8c" providerId="LiveId" clId="{66D8A687-810C-4FFE-91AE-D45891C0F8BC}" dt="2022-04-13T19:13:19.691" v="286" actId="20577"/>
          <ac:spMkLst>
            <pc:docMk/>
            <pc:sldMk cId="460970340" sldId="264"/>
            <ac:spMk id="3" creationId="{F524573D-754D-40F6-827A-1B4E084DF0F2}"/>
          </ac:spMkLst>
        </pc:spChg>
        <pc:spChg chg="add mod">
          <ac:chgData name="Haley Woolf" userId="ff5a51c1ebc3ce8c" providerId="LiveId" clId="{66D8A687-810C-4FFE-91AE-D45891C0F8BC}" dt="2022-04-20T04:44:24.551" v="1847" actId="20577"/>
          <ac:spMkLst>
            <pc:docMk/>
            <pc:sldMk cId="460970340" sldId="264"/>
            <ac:spMk id="37" creationId="{9AB991CA-56B5-4E4E-A382-9EB8CB19097A}"/>
          </ac:spMkLst>
        </pc:spChg>
      </pc:sldChg>
      <pc:sldChg chg="addSp delSp modSp mod ord">
        <pc:chgData name="Haley Woolf" userId="ff5a51c1ebc3ce8c" providerId="LiveId" clId="{66D8A687-810C-4FFE-91AE-D45891C0F8BC}" dt="2022-04-20T06:07:27.234" v="2118" actId="1076"/>
        <pc:sldMkLst>
          <pc:docMk/>
          <pc:sldMk cId="3469549446" sldId="265"/>
        </pc:sldMkLst>
        <pc:spChg chg="mod">
          <ac:chgData name="Haley Woolf" userId="ff5a51c1ebc3ce8c" providerId="LiveId" clId="{66D8A687-810C-4FFE-91AE-D45891C0F8BC}" dt="2022-04-20T04:13:30.276" v="699" actId="1076"/>
          <ac:spMkLst>
            <pc:docMk/>
            <pc:sldMk cId="3469549446" sldId="265"/>
            <ac:spMk id="2" creationId="{E167AD18-46A8-4E19-AF6B-9355D5031498}"/>
          </ac:spMkLst>
        </pc:spChg>
        <pc:spChg chg="mod">
          <ac:chgData name="Haley Woolf" userId="ff5a51c1ebc3ce8c" providerId="LiveId" clId="{66D8A687-810C-4FFE-91AE-D45891C0F8BC}" dt="2022-04-20T04:13:37.337" v="701" actId="1076"/>
          <ac:spMkLst>
            <pc:docMk/>
            <pc:sldMk cId="3469549446" sldId="265"/>
            <ac:spMk id="15" creationId="{FCFF402A-4A34-4352-A434-9F1136195992}"/>
          </ac:spMkLst>
        </pc:spChg>
        <pc:spChg chg="add del mod">
          <ac:chgData name="Haley Woolf" userId="ff5a51c1ebc3ce8c" providerId="LiveId" clId="{66D8A687-810C-4FFE-91AE-D45891C0F8BC}" dt="2022-04-20T03:56:34.111" v="622"/>
          <ac:spMkLst>
            <pc:docMk/>
            <pc:sldMk cId="3469549446" sldId="265"/>
            <ac:spMk id="20" creationId="{4EA0D997-D799-4C32-B55E-C4C5F326ED7C}"/>
          </ac:spMkLst>
        </pc:spChg>
        <pc:spChg chg="add del mod">
          <ac:chgData name="Haley Woolf" userId="ff5a51c1ebc3ce8c" providerId="LiveId" clId="{66D8A687-810C-4FFE-91AE-D45891C0F8BC}" dt="2022-04-20T04:03:34.394" v="626" actId="478"/>
          <ac:spMkLst>
            <pc:docMk/>
            <pc:sldMk cId="3469549446" sldId="265"/>
            <ac:spMk id="22" creationId="{B4C69BC7-1899-41CA-96C6-4BA3837B025F}"/>
          </ac:spMkLst>
        </pc:spChg>
        <pc:spChg chg="add del">
          <ac:chgData name="Haley Woolf" userId="ff5a51c1ebc3ce8c" providerId="LiveId" clId="{66D8A687-810C-4FFE-91AE-D45891C0F8BC}" dt="2022-04-20T04:03:38.893" v="628"/>
          <ac:spMkLst>
            <pc:docMk/>
            <pc:sldMk cId="3469549446" sldId="265"/>
            <ac:spMk id="23" creationId="{020969B3-AC55-43B3-9029-224C827F8007}"/>
          </ac:spMkLst>
        </pc:spChg>
        <pc:spChg chg="add del">
          <ac:chgData name="Haley Woolf" userId="ff5a51c1ebc3ce8c" providerId="LiveId" clId="{66D8A687-810C-4FFE-91AE-D45891C0F8BC}" dt="2022-04-20T04:04:03.103" v="630"/>
          <ac:spMkLst>
            <pc:docMk/>
            <pc:sldMk cId="3469549446" sldId="265"/>
            <ac:spMk id="24" creationId="{D59E44CD-E78B-4E39-93AE-C346BF33B283}"/>
          </ac:spMkLst>
        </pc:spChg>
        <pc:spChg chg="add mod">
          <ac:chgData name="Haley Woolf" userId="ff5a51c1ebc3ce8c" providerId="LiveId" clId="{66D8A687-810C-4FFE-91AE-D45891C0F8BC}" dt="2022-04-20T04:15:08.004" v="716" actId="207"/>
          <ac:spMkLst>
            <pc:docMk/>
            <pc:sldMk cId="3469549446" sldId="265"/>
            <ac:spMk id="35" creationId="{8FB216E3-63FD-4AD5-B3E3-13A70D3F6B49}"/>
          </ac:spMkLst>
        </pc:spChg>
        <pc:spChg chg="add mod">
          <ac:chgData name="Haley Woolf" userId="ff5a51c1ebc3ce8c" providerId="LiveId" clId="{66D8A687-810C-4FFE-91AE-D45891C0F8BC}" dt="2022-04-20T04:15:28.473" v="720" actId="1076"/>
          <ac:spMkLst>
            <pc:docMk/>
            <pc:sldMk cId="3469549446" sldId="265"/>
            <ac:spMk id="37" creationId="{B3C491A4-D586-478A-B097-EBC8C10288A3}"/>
          </ac:spMkLst>
        </pc:spChg>
        <pc:spChg chg="add mod">
          <ac:chgData name="Haley Woolf" userId="ff5a51c1ebc3ce8c" providerId="LiveId" clId="{66D8A687-810C-4FFE-91AE-D45891C0F8BC}" dt="2022-04-20T04:43:52.429" v="1831" actId="20577"/>
          <ac:spMkLst>
            <pc:docMk/>
            <pc:sldMk cId="3469549446" sldId="265"/>
            <ac:spMk id="38" creationId="{24172D96-E1E2-4633-8C74-FA3C21DE4F67}"/>
          </ac:spMkLst>
        </pc:spChg>
        <pc:picChg chg="mod">
          <ac:chgData name="Haley Woolf" userId="ff5a51c1ebc3ce8c" providerId="LiveId" clId="{66D8A687-810C-4FFE-91AE-D45891C0F8BC}" dt="2022-04-20T04:13:44.759" v="703" actId="14100"/>
          <ac:picMkLst>
            <pc:docMk/>
            <pc:sldMk cId="3469549446" sldId="265"/>
            <ac:picMk id="4" creationId="{20F2FAC8-8155-41DE-BDBA-F1514A360C5F}"/>
          </ac:picMkLst>
        </pc:picChg>
        <pc:picChg chg="add del mod">
          <ac:chgData name="Haley Woolf" userId="ff5a51c1ebc3ce8c" providerId="LiveId" clId="{66D8A687-810C-4FFE-91AE-D45891C0F8BC}" dt="2022-04-20T06:07:27.234" v="2118" actId="1076"/>
          <ac:picMkLst>
            <pc:docMk/>
            <pc:sldMk cId="3469549446" sldId="265"/>
            <ac:picMk id="26" creationId="{9D20AEF6-BD56-4F67-BCE3-D37473EC6839}"/>
          </ac:picMkLst>
        </pc:picChg>
        <pc:picChg chg="add mod">
          <ac:chgData name="Haley Woolf" userId="ff5a51c1ebc3ce8c" providerId="LiveId" clId="{66D8A687-810C-4FFE-91AE-D45891C0F8BC}" dt="2022-04-20T04:13:49.418" v="704" actId="1076"/>
          <ac:picMkLst>
            <pc:docMk/>
            <pc:sldMk cId="3469549446" sldId="265"/>
            <ac:picMk id="27" creationId="{A7A8E74A-9C4E-4FC8-834E-71B442CF4E76}"/>
          </ac:picMkLst>
        </pc:picChg>
        <pc:cxnChg chg="add mod">
          <ac:chgData name="Haley Woolf" userId="ff5a51c1ebc3ce8c" providerId="LiveId" clId="{66D8A687-810C-4FFE-91AE-D45891C0F8BC}" dt="2022-04-20T04:14:17.830" v="707" actId="14100"/>
          <ac:cxnSpMkLst>
            <pc:docMk/>
            <pc:sldMk cId="3469549446" sldId="265"/>
            <ac:cxnSpMk id="29" creationId="{F6DCE24F-E842-4040-BEC4-82946A20A9D0}"/>
          </ac:cxnSpMkLst>
        </pc:cxnChg>
        <pc:cxnChg chg="add mod">
          <ac:chgData name="Haley Woolf" userId="ff5a51c1ebc3ce8c" providerId="LiveId" clId="{66D8A687-810C-4FFE-91AE-D45891C0F8BC}" dt="2022-04-20T04:14:40.144" v="712" actId="14100"/>
          <ac:cxnSpMkLst>
            <pc:docMk/>
            <pc:sldMk cId="3469549446" sldId="265"/>
            <ac:cxnSpMk id="31" creationId="{087D15EE-3EC0-41CF-B5AE-BB0C46C44AE7}"/>
          </ac:cxnSpMkLst>
        </pc:cxnChg>
      </pc:sldChg>
      <pc:sldChg chg="addSp delSp modSp mod">
        <pc:chgData name="Haley Woolf" userId="ff5a51c1ebc3ce8c" providerId="LiveId" clId="{66D8A687-810C-4FFE-91AE-D45891C0F8BC}" dt="2022-04-20T06:04:11.246" v="2115" actId="1076"/>
        <pc:sldMkLst>
          <pc:docMk/>
          <pc:sldMk cId="1824763152" sldId="266"/>
        </pc:sldMkLst>
        <pc:spChg chg="add del">
          <ac:chgData name="Haley Woolf" userId="ff5a51c1ebc3ce8c" providerId="LiveId" clId="{66D8A687-810C-4FFE-91AE-D45891C0F8BC}" dt="2022-04-20T05:57:08.605" v="2056"/>
          <ac:spMkLst>
            <pc:docMk/>
            <pc:sldMk cId="1824763152" sldId="266"/>
            <ac:spMk id="5" creationId="{1D71447A-A2BD-4BA3-BB72-C6FA99054DC3}"/>
          </ac:spMkLst>
        </pc:spChg>
        <pc:spChg chg="add mod">
          <ac:chgData name="Haley Woolf" userId="ff5a51c1ebc3ce8c" providerId="LiveId" clId="{66D8A687-810C-4FFE-91AE-D45891C0F8BC}" dt="2022-04-20T05:59:46.488" v="2078" actId="14100"/>
          <ac:spMkLst>
            <pc:docMk/>
            <pc:sldMk cId="1824763152" sldId="266"/>
            <ac:spMk id="6" creationId="{E79076CD-CDC6-45FF-9333-3AFE30DFDA0E}"/>
          </ac:spMkLst>
        </pc:spChg>
        <pc:spChg chg="add mod">
          <ac:chgData name="Haley Woolf" userId="ff5a51c1ebc3ce8c" providerId="LiveId" clId="{66D8A687-810C-4FFE-91AE-D45891C0F8BC}" dt="2022-04-20T05:59:52.880" v="2079" actId="1076"/>
          <ac:spMkLst>
            <pc:docMk/>
            <pc:sldMk cId="1824763152" sldId="266"/>
            <ac:spMk id="7" creationId="{55829503-81CE-4414-99C8-02A5263CA428}"/>
          </ac:spMkLst>
        </pc:spChg>
        <pc:spChg chg="del">
          <ac:chgData name="Haley Woolf" userId="ff5a51c1ebc3ce8c" providerId="LiveId" clId="{66D8A687-810C-4FFE-91AE-D45891C0F8BC}" dt="2022-04-19T20:23:44.198" v="557" actId="478"/>
          <ac:spMkLst>
            <pc:docMk/>
            <pc:sldMk cId="1824763152" sldId="266"/>
            <ac:spMk id="8" creationId="{06613E66-23A3-41E1-89B4-C87C8B33CC18}"/>
          </ac:spMkLst>
        </pc:spChg>
        <pc:spChg chg="add mod">
          <ac:chgData name="Haley Woolf" userId="ff5a51c1ebc3ce8c" providerId="LiveId" clId="{66D8A687-810C-4FFE-91AE-D45891C0F8BC}" dt="2022-04-20T05:57:26.697" v="2057" actId="1076"/>
          <ac:spMkLst>
            <pc:docMk/>
            <pc:sldMk cId="1824763152" sldId="266"/>
            <ac:spMk id="14" creationId="{F5A4043D-9AB9-4D33-8659-146D2BFF7830}"/>
          </ac:spMkLst>
        </pc:spChg>
        <pc:spChg chg="add mod">
          <ac:chgData name="Haley Woolf" userId="ff5a51c1ebc3ce8c" providerId="LiveId" clId="{66D8A687-810C-4FFE-91AE-D45891C0F8BC}" dt="2022-04-20T04:43:18.726" v="1815" actId="20577"/>
          <ac:spMkLst>
            <pc:docMk/>
            <pc:sldMk cId="1824763152" sldId="266"/>
            <ac:spMk id="15" creationId="{A8BCD1C4-9761-43EA-A2A4-2E7D715FEEE8}"/>
          </ac:spMkLst>
        </pc:spChg>
        <pc:spChg chg="mod">
          <ac:chgData name="Haley Woolf" userId="ff5a51c1ebc3ce8c" providerId="LiveId" clId="{66D8A687-810C-4FFE-91AE-D45891C0F8BC}" dt="2022-04-20T05:57:26.697" v="2057" actId="1076"/>
          <ac:spMkLst>
            <pc:docMk/>
            <pc:sldMk cId="1824763152" sldId="266"/>
            <ac:spMk id="23" creationId="{A6CE1E99-EC81-4708-9F6E-A23656A238B6}"/>
          </ac:spMkLst>
        </pc:spChg>
        <pc:spChg chg="mod">
          <ac:chgData name="Haley Woolf" userId="ff5a51c1ebc3ce8c" providerId="LiveId" clId="{66D8A687-810C-4FFE-91AE-D45891C0F8BC}" dt="2022-04-20T05:57:26.697" v="2057" actId="1076"/>
          <ac:spMkLst>
            <pc:docMk/>
            <pc:sldMk cId="1824763152" sldId="266"/>
            <ac:spMk id="27" creationId="{493BA47E-C92B-40E2-973D-595A18229612}"/>
          </ac:spMkLst>
        </pc:spChg>
        <pc:spChg chg="add del mod">
          <ac:chgData name="Haley Woolf" userId="ff5a51c1ebc3ce8c" providerId="LiveId" clId="{66D8A687-810C-4FFE-91AE-D45891C0F8BC}" dt="2022-04-20T06:03:04.988" v="2105" actId="478"/>
          <ac:spMkLst>
            <pc:docMk/>
            <pc:sldMk cId="1824763152" sldId="266"/>
            <ac:spMk id="33" creationId="{CEEFE023-B01B-42DF-8A80-161EC0E83849}"/>
          </ac:spMkLst>
        </pc:spChg>
        <pc:spChg chg="add mod">
          <ac:chgData name="Haley Woolf" userId="ff5a51c1ebc3ce8c" providerId="LiveId" clId="{66D8A687-810C-4FFE-91AE-D45891C0F8BC}" dt="2022-04-20T06:03:31.096" v="2109" actId="1076"/>
          <ac:spMkLst>
            <pc:docMk/>
            <pc:sldMk cId="1824763152" sldId="266"/>
            <ac:spMk id="39" creationId="{A7A284C8-549F-4A0C-A3F8-3F3CF4BD414C}"/>
          </ac:spMkLst>
        </pc:spChg>
        <pc:spChg chg="add mod">
          <ac:chgData name="Haley Woolf" userId="ff5a51c1ebc3ce8c" providerId="LiveId" clId="{66D8A687-810C-4FFE-91AE-D45891C0F8BC}" dt="2022-04-20T06:03:49.860" v="2112" actId="1076"/>
          <ac:spMkLst>
            <pc:docMk/>
            <pc:sldMk cId="1824763152" sldId="266"/>
            <ac:spMk id="41" creationId="{B089FEFE-0030-48CB-8F5C-6A008146291B}"/>
          </ac:spMkLst>
        </pc:spChg>
        <pc:spChg chg="add mod">
          <ac:chgData name="Haley Woolf" userId="ff5a51c1ebc3ce8c" providerId="LiveId" clId="{66D8A687-810C-4FFE-91AE-D45891C0F8BC}" dt="2022-04-20T06:04:11.246" v="2115" actId="1076"/>
          <ac:spMkLst>
            <pc:docMk/>
            <pc:sldMk cId="1824763152" sldId="266"/>
            <ac:spMk id="43" creationId="{CC7A5B49-6283-4A9C-87FC-E00F2C72FF62}"/>
          </ac:spMkLst>
        </pc:spChg>
        <pc:picChg chg="add del mod">
          <ac:chgData name="Haley Woolf" userId="ff5a51c1ebc3ce8c" providerId="LiveId" clId="{66D8A687-810C-4FFE-91AE-D45891C0F8BC}" dt="2022-04-20T05:32:02.402" v="1859" actId="478"/>
          <ac:picMkLst>
            <pc:docMk/>
            <pc:sldMk cId="1824763152" sldId="266"/>
            <ac:picMk id="4" creationId="{E2656A01-5591-4C33-A78D-21B7B478BFF0}"/>
          </ac:picMkLst>
        </pc:picChg>
        <pc:picChg chg="mod">
          <ac:chgData name="Haley Woolf" userId="ff5a51c1ebc3ce8c" providerId="LiveId" clId="{66D8A687-810C-4FFE-91AE-D45891C0F8BC}" dt="2022-04-20T05:31:51.909" v="1856" actId="1076"/>
          <ac:picMkLst>
            <pc:docMk/>
            <pc:sldMk cId="1824763152" sldId="266"/>
            <ac:picMk id="13" creationId="{DBF71A65-2808-4BF3-9A27-5417AFE7ED79}"/>
          </ac:picMkLst>
        </pc:picChg>
        <pc:picChg chg="mod">
          <ac:chgData name="Haley Woolf" userId="ff5a51c1ebc3ce8c" providerId="LiveId" clId="{66D8A687-810C-4FFE-91AE-D45891C0F8BC}" dt="2022-04-19T20:25:03.413" v="570" actId="1076"/>
          <ac:picMkLst>
            <pc:docMk/>
            <pc:sldMk cId="1824763152" sldId="266"/>
            <ac:picMk id="1028" creationId="{ADE1E121-5A31-4900-A820-18BE433E39A1}"/>
          </ac:picMkLst>
        </pc:picChg>
        <pc:picChg chg="add del">
          <ac:chgData name="Haley Woolf" userId="ff5a51c1ebc3ce8c" providerId="LiveId" clId="{66D8A687-810C-4FFE-91AE-D45891C0F8BC}" dt="2022-04-20T05:57:08.605" v="2056"/>
          <ac:picMkLst>
            <pc:docMk/>
            <pc:sldMk cId="1824763152" sldId="266"/>
            <ac:picMk id="2050" creationId="{1580BC90-F7CB-4304-8DEF-3956A0E61132}"/>
          </ac:picMkLst>
        </pc:picChg>
        <pc:cxnChg chg="add mod">
          <ac:chgData name="Haley Woolf" userId="ff5a51c1ebc3ce8c" providerId="LiveId" clId="{66D8A687-810C-4FFE-91AE-D45891C0F8BC}" dt="2022-04-20T06:00:40.414" v="2084" actId="14100"/>
          <ac:cxnSpMkLst>
            <pc:docMk/>
            <pc:sldMk cId="1824763152" sldId="266"/>
            <ac:cxnSpMk id="9" creationId="{51FE1BE6-736E-4AA1-BD4E-EB7ECD4FD4F4}"/>
          </ac:cxnSpMkLst>
        </pc:cxnChg>
        <pc:cxnChg chg="add mod">
          <ac:chgData name="Haley Woolf" userId="ff5a51c1ebc3ce8c" providerId="LiveId" clId="{66D8A687-810C-4FFE-91AE-D45891C0F8BC}" dt="2022-04-20T06:02:13.541" v="2096" actId="1582"/>
          <ac:cxnSpMkLst>
            <pc:docMk/>
            <pc:sldMk cId="1824763152" sldId="266"/>
            <ac:cxnSpMk id="20" creationId="{54473FD6-734C-42A6-9342-68508D78FD9A}"/>
          </ac:cxnSpMkLst>
        </pc:cxnChg>
        <pc:cxnChg chg="add mod">
          <ac:chgData name="Haley Woolf" userId="ff5a51c1ebc3ce8c" providerId="LiveId" clId="{66D8A687-810C-4FFE-91AE-D45891C0F8BC}" dt="2022-04-20T06:00:50.942" v="2086" actId="1076"/>
          <ac:cxnSpMkLst>
            <pc:docMk/>
            <pc:sldMk cId="1824763152" sldId="266"/>
            <ac:cxnSpMk id="24" creationId="{5431C5DD-6A79-41F2-BF9F-053861560552}"/>
          </ac:cxnSpMkLst>
        </pc:cxnChg>
        <pc:cxnChg chg="add mod">
          <ac:chgData name="Haley Woolf" userId="ff5a51c1ebc3ce8c" providerId="LiveId" clId="{66D8A687-810C-4FFE-91AE-D45891C0F8BC}" dt="2022-04-20T06:00:56.823" v="2088" actId="1076"/>
          <ac:cxnSpMkLst>
            <pc:docMk/>
            <pc:sldMk cId="1824763152" sldId="266"/>
            <ac:cxnSpMk id="25" creationId="{F3462331-327F-4A3C-A60E-813F8F002784}"/>
          </ac:cxnSpMkLst>
        </pc:cxnChg>
        <pc:cxnChg chg="add mod">
          <ac:chgData name="Haley Woolf" userId="ff5a51c1ebc3ce8c" providerId="LiveId" clId="{66D8A687-810C-4FFE-91AE-D45891C0F8BC}" dt="2022-04-20T06:01:04.039" v="2090" actId="1076"/>
          <ac:cxnSpMkLst>
            <pc:docMk/>
            <pc:sldMk cId="1824763152" sldId="266"/>
            <ac:cxnSpMk id="26" creationId="{6175FA3A-6018-4920-A90A-C826C7C8F5D5}"/>
          </ac:cxnSpMkLst>
        </pc:cxnChg>
        <pc:cxnChg chg="add mod">
          <ac:chgData name="Haley Woolf" userId="ff5a51c1ebc3ce8c" providerId="LiveId" clId="{66D8A687-810C-4FFE-91AE-D45891C0F8BC}" dt="2022-04-20T06:02:26.610" v="2099" actId="14100"/>
          <ac:cxnSpMkLst>
            <pc:docMk/>
            <pc:sldMk cId="1824763152" sldId="266"/>
            <ac:cxnSpMk id="31" creationId="{53D1E853-4F75-47D9-8A31-BE2B326362AD}"/>
          </ac:cxnSpMkLst>
        </pc:cxnChg>
        <pc:cxnChg chg="add mod">
          <ac:chgData name="Haley Woolf" userId="ff5a51c1ebc3ce8c" providerId="LiveId" clId="{66D8A687-810C-4FFE-91AE-D45891C0F8BC}" dt="2022-04-20T06:02:36.381" v="2102" actId="14100"/>
          <ac:cxnSpMkLst>
            <pc:docMk/>
            <pc:sldMk cId="1824763152" sldId="266"/>
            <ac:cxnSpMk id="34" creationId="{1DB9D75A-ECB5-4F05-AFAB-7C30A3D35291}"/>
          </ac:cxnSpMkLst>
        </pc:cxnChg>
      </pc:sldChg>
      <pc:sldChg chg="addSp delSp modSp mod">
        <pc:chgData name="Haley Woolf" userId="ff5a51c1ebc3ce8c" providerId="LiveId" clId="{66D8A687-810C-4FFE-91AE-D45891C0F8BC}" dt="2022-04-20T04:43:25.342" v="1818" actId="20577"/>
        <pc:sldMkLst>
          <pc:docMk/>
          <pc:sldMk cId="3780700339" sldId="267"/>
        </pc:sldMkLst>
        <pc:spChg chg="add mod">
          <ac:chgData name="Haley Woolf" userId="ff5a51c1ebc3ce8c" providerId="LiveId" clId="{66D8A687-810C-4FFE-91AE-D45891C0F8BC}" dt="2022-04-19T19:51:15.839" v="418" actId="20577"/>
          <ac:spMkLst>
            <pc:docMk/>
            <pc:sldMk cId="3780700339" sldId="267"/>
            <ac:spMk id="2" creationId="{12231E02-BE6B-4283-A212-7B19D2BF5C36}"/>
          </ac:spMkLst>
        </pc:spChg>
        <pc:spChg chg="add mod">
          <ac:chgData name="Haley Woolf" userId="ff5a51c1ebc3ce8c" providerId="LiveId" clId="{66D8A687-810C-4FFE-91AE-D45891C0F8BC}" dt="2022-04-19T19:51:38.298" v="432" actId="1076"/>
          <ac:spMkLst>
            <pc:docMk/>
            <pc:sldMk cId="3780700339" sldId="267"/>
            <ac:spMk id="4" creationId="{1FCA36F2-D028-46AB-BC69-D10D40C5FE37}"/>
          </ac:spMkLst>
        </pc:spChg>
        <pc:spChg chg="add mod">
          <ac:chgData name="Haley Woolf" userId="ff5a51c1ebc3ce8c" providerId="LiveId" clId="{66D8A687-810C-4FFE-91AE-D45891C0F8BC}" dt="2022-04-19T19:52:07.673" v="487" actId="1076"/>
          <ac:spMkLst>
            <pc:docMk/>
            <pc:sldMk cId="3780700339" sldId="267"/>
            <ac:spMk id="11" creationId="{0C7250DA-423B-45A4-9A22-385B760314F8}"/>
          </ac:spMkLst>
        </pc:spChg>
        <pc:spChg chg="add mod">
          <ac:chgData name="Haley Woolf" userId="ff5a51c1ebc3ce8c" providerId="LiveId" clId="{66D8A687-810C-4FFE-91AE-D45891C0F8BC}" dt="2022-04-20T04:43:25.342" v="1818" actId="20577"/>
          <ac:spMkLst>
            <pc:docMk/>
            <pc:sldMk cId="3780700339" sldId="267"/>
            <ac:spMk id="17" creationId="{C30D518B-5A10-42FC-9BB6-D5678D93AE69}"/>
          </ac:spMkLst>
        </pc:spChg>
        <pc:picChg chg="mod">
          <ac:chgData name="Haley Woolf" userId="ff5a51c1ebc3ce8c" providerId="LiveId" clId="{66D8A687-810C-4FFE-91AE-D45891C0F8BC}" dt="2022-04-19T19:51:03.203" v="404" actId="1076"/>
          <ac:picMkLst>
            <pc:docMk/>
            <pc:sldMk cId="3780700339" sldId="267"/>
            <ac:picMk id="5" creationId="{0F0834B3-0328-4BD4-88AE-B1B7CEC2AD88}"/>
          </ac:picMkLst>
        </pc:picChg>
        <pc:picChg chg="mod">
          <ac:chgData name="Haley Woolf" userId="ff5a51c1ebc3ce8c" providerId="LiveId" clId="{66D8A687-810C-4FFE-91AE-D45891C0F8BC}" dt="2022-04-19T19:50:59.008" v="403" actId="1076"/>
          <ac:picMkLst>
            <pc:docMk/>
            <pc:sldMk cId="3780700339" sldId="267"/>
            <ac:picMk id="6" creationId="{7158FADF-6C5F-46E5-A697-AAD8BA5CE6E2}"/>
          </ac:picMkLst>
        </pc:picChg>
        <pc:picChg chg="add mod">
          <ac:chgData name="Haley Woolf" userId="ff5a51c1ebc3ce8c" providerId="LiveId" clId="{66D8A687-810C-4FFE-91AE-D45891C0F8BC}" dt="2022-04-20T04:12:07.681" v="684" actId="1076"/>
          <ac:picMkLst>
            <pc:docMk/>
            <pc:sldMk cId="3780700339" sldId="267"/>
            <ac:picMk id="13" creationId="{F345D0E3-B36C-4550-8637-F2E31BC37016}"/>
          </ac:picMkLst>
        </pc:picChg>
        <pc:cxnChg chg="add del mod">
          <ac:chgData name="Haley Woolf" userId="ff5a51c1ebc3ce8c" providerId="LiveId" clId="{66D8A687-810C-4FFE-91AE-D45891C0F8BC}" dt="2022-04-20T03:53:33.469" v="618" actId="11529"/>
          <ac:cxnSpMkLst>
            <pc:docMk/>
            <pc:sldMk cId="3780700339" sldId="267"/>
            <ac:cxnSpMk id="15" creationId="{C7EE4D36-5B66-4157-AB8D-5C14F5B6997A}"/>
          </ac:cxnSpMkLst>
        </pc:cxnChg>
      </pc:sldChg>
      <pc:sldChg chg="addSp delSp modSp mod">
        <pc:chgData name="Haley Woolf" userId="ff5a51c1ebc3ce8c" providerId="LiveId" clId="{66D8A687-810C-4FFE-91AE-D45891C0F8BC}" dt="2022-04-20T23:28:09.412" v="2248" actId="5793"/>
        <pc:sldMkLst>
          <pc:docMk/>
          <pc:sldMk cId="480668909" sldId="268"/>
        </pc:sldMkLst>
        <pc:spChg chg="mod">
          <ac:chgData name="Haley Woolf" userId="ff5a51c1ebc3ce8c" providerId="LiveId" clId="{66D8A687-810C-4FFE-91AE-D45891C0F8BC}" dt="2022-04-20T23:28:09.412" v="2248" actId="5793"/>
          <ac:spMkLst>
            <pc:docMk/>
            <pc:sldMk cId="480668909" sldId="268"/>
            <ac:spMk id="2" creationId="{B76188F1-DF8E-4B3E-AF98-4AF5982C392E}"/>
          </ac:spMkLst>
        </pc:spChg>
        <pc:spChg chg="mod">
          <ac:chgData name="Haley Woolf" userId="ff5a51c1ebc3ce8c" providerId="LiveId" clId="{66D8A687-810C-4FFE-91AE-D45891C0F8BC}" dt="2022-04-20T03:42:27.504" v="600" actId="20577"/>
          <ac:spMkLst>
            <pc:docMk/>
            <pc:sldMk cId="480668909" sldId="268"/>
            <ac:spMk id="3" creationId="{55BE6251-98D1-4877-A425-51906B2ED0BF}"/>
          </ac:spMkLst>
        </pc:spChg>
        <pc:spChg chg="mod">
          <ac:chgData name="Haley Woolf" userId="ff5a51c1ebc3ce8c" providerId="LiveId" clId="{66D8A687-810C-4FFE-91AE-D45891C0F8BC}" dt="2022-04-20T06:10:01.921" v="2120" actId="1076"/>
          <ac:spMkLst>
            <pc:docMk/>
            <pc:sldMk cId="480668909" sldId="268"/>
            <ac:spMk id="4" creationId="{A5CFA2F7-1B69-46E0-A246-502935DA520C}"/>
          </ac:spMkLst>
        </pc:spChg>
        <pc:spChg chg="mod">
          <ac:chgData name="Haley Woolf" userId="ff5a51c1ebc3ce8c" providerId="LiveId" clId="{66D8A687-810C-4FFE-91AE-D45891C0F8BC}" dt="2022-04-20T06:10:01.921" v="2120" actId="1076"/>
          <ac:spMkLst>
            <pc:docMk/>
            <pc:sldMk cId="480668909" sldId="268"/>
            <ac:spMk id="5" creationId="{3094B630-5999-4B12-A648-9A741ED14211}"/>
          </ac:spMkLst>
        </pc:spChg>
        <pc:spChg chg="mod">
          <ac:chgData name="Haley Woolf" userId="ff5a51c1ebc3ce8c" providerId="LiveId" clId="{66D8A687-810C-4FFE-91AE-D45891C0F8BC}" dt="2022-04-20T06:10:01.921" v="2120" actId="1076"/>
          <ac:spMkLst>
            <pc:docMk/>
            <pc:sldMk cId="480668909" sldId="268"/>
            <ac:spMk id="6" creationId="{16DEB1E0-DE34-4305-9442-F9B9A7C2CE47}"/>
          </ac:spMkLst>
        </pc:spChg>
        <pc:spChg chg="mod">
          <ac:chgData name="Haley Woolf" userId="ff5a51c1ebc3ce8c" providerId="LiveId" clId="{66D8A687-810C-4FFE-91AE-D45891C0F8BC}" dt="2022-04-20T06:10:01.921" v="2120" actId="1076"/>
          <ac:spMkLst>
            <pc:docMk/>
            <pc:sldMk cId="480668909" sldId="268"/>
            <ac:spMk id="7" creationId="{556EB7C9-DF65-4F44-8344-EA1D51711032}"/>
          </ac:spMkLst>
        </pc:spChg>
        <pc:spChg chg="mod">
          <ac:chgData name="Haley Woolf" userId="ff5a51c1ebc3ce8c" providerId="LiveId" clId="{66D8A687-810C-4FFE-91AE-D45891C0F8BC}" dt="2022-04-20T06:10:01.921" v="2120" actId="1076"/>
          <ac:spMkLst>
            <pc:docMk/>
            <pc:sldMk cId="480668909" sldId="268"/>
            <ac:spMk id="8" creationId="{5C47CAEC-1D9F-40B6-9438-4DD892C43FF1}"/>
          </ac:spMkLst>
        </pc:spChg>
        <pc:spChg chg="mod">
          <ac:chgData name="Haley Woolf" userId="ff5a51c1ebc3ce8c" providerId="LiveId" clId="{66D8A687-810C-4FFE-91AE-D45891C0F8BC}" dt="2022-04-20T06:10:01.921" v="2120" actId="1076"/>
          <ac:spMkLst>
            <pc:docMk/>
            <pc:sldMk cId="480668909" sldId="268"/>
            <ac:spMk id="9" creationId="{9F2BD1D1-6F4A-4E74-B7F1-35DF3DACA2E9}"/>
          </ac:spMkLst>
        </pc:spChg>
        <pc:spChg chg="mod">
          <ac:chgData name="Haley Woolf" userId="ff5a51c1ebc3ce8c" providerId="LiveId" clId="{66D8A687-810C-4FFE-91AE-D45891C0F8BC}" dt="2022-04-20T06:10:01.921" v="2120" actId="1076"/>
          <ac:spMkLst>
            <pc:docMk/>
            <pc:sldMk cId="480668909" sldId="268"/>
            <ac:spMk id="13" creationId="{836CF588-EC1F-4F34-B97F-CE71E743CA1D}"/>
          </ac:spMkLst>
        </pc:spChg>
        <pc:spChg chg="mod">
          <ac:chgData name="Haley Woolf" userId="ff5a51c1ebc3ce8c" providerId="LiveId" clId="{66D8A687-810C-4FFE-91AE-D45891C0F8BC}" dt="2022-04-20T06:10:01.921" v="2120" actId="1076"/>
          <ac:spMkLst>
            <pc:docMk/>
            <pc:sldMk cId="480668909" sldId="268"/>
            <ac:spMk id="14" creationId="{80E6BD91-B3D2-4A16-891C-D9B70418366B}"/>
          </ac:spMkLst>
        </pc:spChg>
        <pc:spChg chg="add del mod">
          <ac:chgData name="Haley Woolf" userId="ff5a51c1ebc3ce8c" providerId="LiveId" clId="{66D8A687-810C-4FFE-91AE-D45891C0F8BC}" dt="2022-04-20T04:43:02.452" v="1809" actId="478"/>
          <ac:spMkLst>
            <pc:docMk/>
            <pc:sldMk cId="480668909" sldId="268"/>
            <ac:spMk id="15" creationId="{124C5ADB-023A-47C8-87FB-35CCEB12F7A5}"/>
          </ac:spMkLst>
        </pc:spChg>
        <pc:spChg chg="add mod">
          <ac:chgData name="Haley Woolf" userId="ff5a51c1ebc3ce8c" providerId="LiveId" clId="{66D8A687-810C-4FFE-91AE-D45891C0F8BC}" dt="2022-04-20T04:43:10.761" v="1812" actId="20577"/>
          <ac:spMkLst>
            <pc:docMk/>
            <pc:sldMk cId="480668909" sldId="268"/>
            <ac:spMk id="16" creationId="{A0DAF09A-48A8-4C89-8F6F-92A2B5E5749A}"/>
          </ac:spMkLst>
        </pc:spChg>
        <pc:picChg chg="add mod modCrop">
          <ac:chgData name="Haley Woolf" userId="ff5a51c1ebc3ce8c" providerId="LiveId" clId="{66D8A687-810C-4FFE-91AE-D45891C0F8BC}" dt="2022-04-20T06:10:01.921" v="2120" actId="1076"/>
          <ac:picMkLst>
            <pc:docMk/>
            <pc:sldMk cId="480668909" sldId="268"/>
            <ac:picMk id="10" creationId="{917D6091-4045-4717-9B1F-A950A9EEE5C2}"/>
          </ac:picMkLst>
        </pc:picChg>
        <pc:picChg chg="mod">
          <ac:chgData name="Haley Woolf" userId="ff5a51c1ebc3ce8c" providerId="LiveId" clId="{66D8A687-810C-4FFE-91AE-D45891C0F8BC}" dt="2022-04-20T06:10:01.921" v="2120" actId="1076"/>
          <ac:picMkLst>
            <pc:docMk/>
            <pc:sldMk cId="480668909" sldId="268"/>
            <ac:picMk id="11" creationId="{93243602-FC99-4BA0-803A-8BF7045F3950}"/>
          </ac:picMkLst>
        </pc:picChg>
        <pc:picChg chg="mod">
          <ac:chgData name="Haley Woolf" userId="ff5a51c1ebc3ce8c" providerId="LiveId" clId="{66D8A687-810C-4FFE-91AE-D45891C0F8BC}" dt="2022-04-20T06:10:01.921" v="2120" actId="1076"/>
          <ac:picMkLst>
            <pc:docMk/>
            <pc:sldMk cId="480668909" sldId="268"/>
            <ac:picMk id="12" creationId="{96C5A60B-6354-48BA-BB00-0C25E7F5B7DF}"/>
          </ac:picMkLst>
        </pc:picChg>
      </pc:sldChg>
      <pc:sldChg chg="addSp modSp mod ord">
        <pc:chgData name="Haley Woolf" userId="ff5a51c1ebc3ce8c" providerId="LiveId" clId="{66D8A687-810C-4FFE-91AE-D45891C0F8BC}" dt="2022-04-20T04:43:59.443" v="1835" actId="20577"/>
        <pc:sldMkLst>
          <pc:docMk/>
          <pc:sldMk cId="332570899" sldId="269"/>
        </pc:sldMkLst>
        <pc:spChg chg="add mod">
          <ac:chgData name="Haley Woolf" userId="ff5a51c1ebc3ce8c" providerId="LiveId" clId="{66D8A687-810C-4FFE-91AE-D45891C0F8BC}" dt="2022-04-20T04:43:59.443" v="1835" actId="20577"/>
          <ac:spMkLst>
            <pc:docMk/>
            <pc:sldMk cId="332570899" sldId="269"/>
            <ac:spMk id="6" creationId="{B623FA72-38F3-4253-AE1E-6BF3AB7782EA}"/>
          </ac:spMkLst>
        </pc:spChg>
      </pc:sldChg>
      <pc:sldChg chg="addSp modSp mod ord">
        <pc:chgData name="Haley Woolf" userId="ff5a51c1ebc3ce8c" providerId="LiveId" clId="{66D8A687-810C-4FFE-91AE-D45891C0F8BC}" dt="2022-04-20T04:44:10.112" v="1839" actId="20577"/>
        <pc:sldMkLst>
          <pc:docMk/>
          <pc:sldMk cId="2155181311" sldId="270"/>
        </pc:sldMkLst>
        <pc:spChg chg="mod">
          <ac:chgData name="Haley Woolf" userId="ff5a51c1ebc3ce8c" providerId="LiveId" clId="{66D8A687-810C-4FFE-91AE-D45891C0F8BC}" dt="2022-04-20T04:28:57.869" v="1194" actId="1076"/>
          <ac:spMkLst>
            <pc:docMk/>
            <pc:sldMk cId="2155181311" sldId="270"/>
            <ac:spMk id="20" creationId="{A143E1A7-B369-48A1-A0D7-09BEE4C672CB}"/>
          </ac:spMkLst>
        </pc:spChg>
        <pc:spChg chg="add mod">
          <ac:chgData name="Haley Woolf" userId="ff5a51c1ebc3ce8c" providerId="LiveId" clId="{66D8A687-810C-4FFE-91AE-D45891C0F8BC}" dt="2022-04-20T04:44:10.112" v="1839" actId="20577"/>
          <ac:spMkLst>
            <pc:docMk/>
            <pc:sldMk cId="2155181311" sldId="270"/>
            <ac:spMk id="21" creationId="{8F2D988F-8CD8-4A3E-B667-A5A4EB7DBC1E}"/>
          </ac:spMkLst>
        </pc:spChg>
      </pc:sldChg>
      <pc:sldChg chg="addSp delSp modSp mod">
        <pc:chgData name="Haley Woolf" userId="ff5a51c1ebc3ce8c" providerId="LiveId" clId="{66D8A687-810C-4FFE-91AE-D45891C0F8BC}" dt="2022-04-20T05:59:14.358" v="2070" actId="164"/>
        <pc:sldMkLst>
          <pc:docMk/>
          <pc:sldMk cId="1149662594" sldId="271"/>
        </pc:sldMkLst>
        <pc:spChg chg="mod">
          <ac:chgData name="Haley Woolf" userId="ff5a51c1ebc3ce8c" providerId="LiveId" clId="{66D8A687-810C-4FFE-91AE-D45891C0F8BC}" dt="2022-04-20T05:37:56.336" v="1884" actId="1076"/>
          <ac:spMkLst>
            <pc:docMk/>
            <pc:sldMk cId="1149662594" sldId="271"/>
            <ac:spMk id="8" creationId="{D637E44C-ED13-4E89-9BE9-7D04333350CE}"/>
          </ac:spMkLst>
        </pc:spChg>
        <pc:spChg chg="mod">
          <ac:chgData name="Haley Woolf" userId="ff5a51c1ebc3ce8c" providerId="LiveId" clId="{66D8A687-810C-4FFE-91AE-D45891C0F8BC}" dt="2022-04-20T05:37:56.336" v="1884" actId="1076"/>
          <ac:spMkLst>
            <pc:docMk/>
            <pc:sldMk cId="1149662594" sldId="271"/>
            <ac:spMk id="9" creationId="{E9C6A3CE-BFC3-4F98-A678-AE857BD062ED}"/>
          </ac:spMkLst>
        </pc:spChg>
        <pc:spChg chg="mod">
          <ac:chgData name="Haley Woolf" userId="ff5a51c1ebc3ce8c" providerId="LiveId" clId="{66D8A687-810C-4FFE-91AE-D45891C0F8BC}" dt="2022-04-20T05:37:56.336" v="1884" actId="1076"/>
          <ac:spMkLst>
            <pc:docMk/>
            <pc:sldMk cId="1149662594" sldId="271"/>
            <ac:spMk id="10" creationId="{593471D2-9701-447D-B51A-CDD38E2B271E}"/>
          </ac:spMkLst>
        </pc:spChg>
        <pc:spChg chg="mod">
          <ac:chgData name="Haley Woolf" userId="ff5a51c1ebc3ce8c" providerId="LiveId" clId="{66D8A687-810C-4FFE-91AE-D45891C0F8BC}" dt="2022-04-20T05:37:56.336" v="1884" actId="1076"/>
          <ac:spMkLst>
            <pc:docMk/>
            <pc:sldMk cId="1149662594" sldId="271"/>
            <ac:spMk id="11" creationId="{49DBC494-F15F-4446-BE37-17B92E636DEC}"/>
          </ac:spMkLst>
        </pc:spChg>
        <pc:spChg chg="add del">
          <ac:chgData name="Haley Woolf" userId="ff5a51c1ebc3ce8c" providerId="LiveId" clId="{66D8A687-810C-4FFE-91AE-D45891C0F8BC}" dt="2022-04-20T04:17:22.750" v="726" actId="22"/>
          <ac:spMkLst>
            <pc:docMk/>
            <pc:sldMk cId="1149662594" sldId="271"/>
            <ac:spMk id="12" creationId="{A7C54E1E-760C-4B77-8480-7F7C3E3C05FB}"/>
          </ac:spMkLst>
        </pc:spChg>
        <pc:spChg chg="add mod">
          <ac:chgData name="Haley Woolf" userId="ff5a51c1ebc3ce8c" providerId="LiveId" clId="{66D8A687-810C-4FFE-91AE-D45891C0F8BC}" dt="2022-04-20T05:37:56.336" v="1884" actId="1076"/>
          <ac:spMkLst>
            <pc:docMk/>
            <pc:sldMk cId="1149662594" sldId="271"/>
            <ac:spMk id="17" creationId="{14C14D37-BB5C-433D-974F-66522FFE9805}"/>
          </ac:spMkLst>
        </pc:spChg>
        <pc:spChg chg="add mod">
          <ac:chgData name="Haley Woolf" userId="ff5a51c1ebc3ce8c" providerId="LiveId" clId="{66D8A687-810C-4FFE-91AE-D45891C0F8BC}" dt="2022-04-20T05:37:56.336" v="1884" actId="1076"/>
          <ac:spMkLst>
            <pc:docMk/>
            <pc:sldMk cId="1149662594" sldId="271"/>
            <ac:spMk id="18" creationId="{7E397A7A-3479-4DB3-88BE-CD5DC3D1F10D}"/>
          </ac:spMkLst>
        </pc:spChg>
        <pc:spChg chg="add mod">
          <ac:chgData name="Haley Woolf" userId="ff5a51c1ebc3ce8c" providerId="LiveId" clId="{66D8A687-810C-4FFE-91AE-D45891C0F8BC}" dt="2022-04-20T04:43:32.166" v="1821" actId="20577"/>
          <ac:spMkLst>
            <pc:docMk/>
            <pc:sldMk cId="1149662594" sldId="271"/>
            <ac:spMk id="19" creationId="{8C86E0C1-46F2-43AD-9090-C61C07A6F792}"/>
          </ac:spMkLst>
        </pc:spChg>
        <pc:spChg chg="add mod">
          <ac:chgData name="Haley Woolf" userId="ff5a51c1ebc3ce8c" providerId="LiveId" clId="{66D8A687-810C-4FFE-91AE-D45891C0F8BC}" dt="2022-04-20T05:59:08.348" v="2069" actId="164"/>
          <ac:spMkLst>
            <pc:docMk/>
            <pc:sldMk cId="1149662594" sldId="271"/>
            <ac:spMk id="20" creationId="{A0C24A9E-FD8A-49FD-980B-ADCB19B09340}"/>
          </ac:spMkLst>
        </pc:spChg>
        <pc:spChg chg="add del">
          <ac:chgData name="Haley Woolf" userId="ff5a51c1ebc3ce8c" providerId="LiveId" clId="{66D8A687-810C-4FFE-91AE-D45891C0F8BC}" dt="2022-04-20T05:38:57.847" v="1888" actId="11529"/>
          <ac:spMkLst>
            <pc:docMk/>
            <pc:sldMk cId="1149662594" sldId="271"/>
            <ac:spMk id="33" creationId="{C5095B52-7E0A-479E-AA2C-284DACD4BDE4}"/>
          </ac:spMkLst>
        </pc:spChg>
        <pc:spChg chg="add mod">
          <ac:chgData name="Haley Woolf" userId="ff5a51c1ebc3ce8c" providerId="LiveId" clId="{66D8A687-810C-4FFE-91AE-D45891C0F8BC}" dt="2022-04-20T05:50:48.773" v="1986" actId="14100"/>
          <ac:spMkLst>
            <pc:docMk/>
            <pc:sldMk cId="1149662594" sldId="271"/>
            <ac:spMk id="34" creationId="{37571F57-6886-459B-B828-3FAC7DA6290A}"/>
          </ac:spMkLst>
        </pc:spChg>
        <pc:spChg chg="add del mod">
          <ac:chgData name="Haley Woolf" userId="ff5a51c1ebc3ce8c" providerId="LiveId" clId="{66D8A687-810C-4FFE-91AE-D45891C0F8BC}" dt="2022-04-20T05:52:20.820" v="2035" actId="478"/>
          <ac:spMkLst>
            <pc:docMk/>
            <pc:sldMk cId="1149662594" sldId="271"/>
            <ac:spMk id="35" creationId="{BED41CB7-D3C5-4C96-824A-FEBDA4819CE5}"/>
          </ac:spMkLst>
        </pc:spChg>
        <pc:spChg chg="add del mod">
          <ac:chgData name="Haley Woolf" userId="ff5a51c1ebc3ce8c" providerId="LiveId" clId="{66D8A687-810C-4FFE-91AE-D45891C0F8BC}" dt="2022-04-20T05:52:25.246" v="2036" actId="478"/>
          <ac:spMkLst>
            <pc:docMk/>
            <pc:sldMk cId="1149662594" sldId="271"/>
            <ac:spMk id="39" creationId="{EDE3CB5E-4658-4C4E-A881-21EEF6BBE742}"/>
          </ac:spMkLst>
        </pc:spChg>
        <pc:spChg chg="add mod">
          <ac:chgData name="Haley Woolf" userId="ff5a51c1ebc3ce8c" providerId="LiveId" clId="{66D8A687-810C-4FFE-91AE-D45891C0F8BC}" dt="2022-04-20T05:59:08.348" v="2069" actId="164"/>
          <ac:spMkLst>
            <pc:docMk/>
            <pc:sldMk cId="1149662594" sldId="271"/>
            <ac:spMk id="58" creationId="{078641ED-9495-4C82-BA13-B6CA7BCB5AAC}"/>
          </ac:spMkLst>
        </pc:spChg>
        <pc:spChg chg="add del mod">
          <ac:chgData name="Haley Woolf" userId="ff5a51c1ebc3ce8c" providerId="LiveId" clId="{66D8A687-810C-4FFE-91AE-D45891C0F8BC}" dt="2022-04-20T05:52:20.820" v="2035" actId="478"/>
          <ac:spMkLst>
            <pc:docMk/>
            <pc:sldMk cId="1149662594" sldId="271"/>
            <ac:spMk id="60" creationId="{9DBC142B-13D8-49AE-9DA0-2626E4DCB144}"/>
          </ac:spMkLst>
        </pc:spChg>
        <pc:spChg chg="add mod">
          <ac:chgData name="Haley Woolf" userId="ff5a51c1ebc3ce8c" providerId="LiveId" clId="{66D8A687-810C-4FFE-91AE-D45891C0F8BC}" dt="2022-04-20T05:59:08.348" v="2069" actId="164"/>
          <ac:spMkLst>
            <pc:docMk/>
            <pc:sldMk cId="1149662594" sldId="271"/>
            <ac:spMk id="64" creationId="{334135A4-1ADD-4388-A407-B1F4B129EB3E}"/>
          </ac:spMkLst>
        </pc:spChg>
        <pc:spChg chg="add mod">
          <ac:chgData name="Haley Woolf" userId="ff5a51c1ebc3ce8c" providerId="LiveId" clId="{66D8A687-810C-4FFE-91AE-D45891C0F8BC}" dt="2022-04-20T05:59:08.348" v="2069" actId="164"/>
          <ac:spMkLst>
            <pc:docMk/>
            <pc:sldMk cId="1149662594" sldId="271"/>
            <ac:spMk id="65" creationId="{69D5A95B-9E86-4F52-82D4-78230EFA77F6}"/>
          </ac:spMkLst>
        </pc:spChg>
        <pc:spChg chg="add mod">
          <ac:chgData name="Haley Woolf" userId="ff5a51c1ebc3ce8c" providerId="LiveId" clId="{66D8A687-810C-4FFE-91AE-D45891C0F8BC}" dt="2022-04-20T05:59:08.348" v="2069" actId="164"/>
          <ac:spMkLst>
            <pc:docMk/>
            <pc:sldMk cId="1149662594" sldId="271"/>
            <ac:spMk id="85" creationId="{8C8E4BE2-9DF7-4673-884F-5637FD0C570B}"/>
          </ac:spMkLst>
        </pc:spChg>
        <pc:spChg chg="add mod">
          <ac:chgData name="Haley Woolf" userId="ff5a51c1ebc3ce8c" providerId="LiveId" clId="{66D8A687-810C-4FFE-91AE-D45891C0F8BC}" dt="2022-04-20T05:59:08.348" v="2069" actId="164"/>
          <ac:spMkLst>
            <pc:docMk/>
            <pc:sldMk cId="1149662594" sldId="271"/>
            <ac:spMk id="86" creationId="{F9313DA7-EEAF-4723-A7B2-920916D9F11C}"/>
          </ac:spMkLst>
        </pc:spChg>
        <pc:spChg chg="add del">
          <ac:chgData name="Haley Woolf" userId="ff5a51c1ebc3ce8c" providerId="LiveId" clId="{66D8A687-810C-4FFE-91AE-D45891C0F8BC}" dt="2022-04-20T05:52:38.607" v="2038" actId="22"/>
          <ac:spMkLst>
            <pc:docMk/>
            <pc:sldMk cId="1149662594" sldId="271"/>
            <ac:spMk id="88" creationId="{CEF6B81F-5D3B-4A72-BE2A-73EB911BCA2F}"/>
          </ac:spMkLst>
        </pc:spChg>
        <pc:spChg chg="add mod">
          <ac:chgData name="Haley Woolf" userId="ff5a51c1ebc3ce8c" providerId="LiveId" clId="{66D8A687-810C-4FFE-91AE-D45891C0F8BC}" dt="2022-04-20T05:59:14.358" v="2070" actId="164"/>
          <ac:spMkLst>
            <pc:docMk/>
            <pc:sldMk cId="1149662594" sldId="271"/>
            <ac:spMk id="89" creationId="{1D5B0D4F-C7BD-406B-B45D-D7DE72486228}"/>
          </ac:spMkLst>
        </pc:spChg>
        <pc:spChg chg="add mod">
          <ac:chgData name="Haley Woolf" userId="ff5a51c1ebc3ce8c" providerId="LiveId" clId="{66D8A687-810C-4FFE-91AE-D45891C0F8BC}" dt="2022-04-20T05:53:01.500" v="2041" actId="14100"/>
          <ac:spMkLst>
            <pc:docMk/>
            <pc:sldMk cId="1149662594" sldId="271"/>
            <ac:spMk id="92" creationId="{2FDC6779-A1F8-4DB4-BB97-1D01323C44C8}"/>
          </ac:spMkLst>
        </pc:spChg>
        <pc:spChg chg="add mod">
          <ac:chgData name="Haley Woolf" userId="ff5a51c1ebc3ce8c" providerId="LiveId" clId="{66D8A687-810C-4FFE-91AE-D45891C0F8BC}" dt="2022-04-20T05:59:14.358" v="2070" actId="164"/>
          <ac:spMkLst>
            <pc:docMk/>
            <pc:sldMk cId="1149662594" sldId="271"/>
            <ac:spMk id="93" creationId="{323B38B4-B27D-4DF7-A736-4FB069BEA3BC}"/>
          </ac:spMkLst>
        </pc:spChg>
        <pc:spChg chg="add mod">
          <ac:chgData name="Haley Woolf" userId="ff5a51c1ebc3ce8c" providerId="LiveId" clId="{66D8A687-810C-4FFE-91AE-D45891C0F8BC}" dt="2022-04-20T05:59:14.358" v="2070" actId="164"/>
          <ac:spMkLst>
            <pc:docMk/>
            <pc:sldMk cId="1149662594" sldId="271"/>
            <ac:spMk id="94" creationId="{42E066A7-AA8B-4004-A061-B2C04DDC2CA1}"/>
          </ac:spMkLst>
        </pc:spChg>
        <pc:spChg chg="add mod">
          <ac:chgData name="Haley Woolf" userId="ff5a51c1ebc3ce8c" providerId="LiveId" clId="{66D8A687-810C-4FFE-91AE-D45891C0F8BC}" dt="2022-04-20T05:59:14.358" v="2070" actId="164"/>
          <ac:spMkLst>
            <pc:docMk/>
            <pc:sldMk cId="1149662594" sldId="271"/>
            <ac:spMk id="95" creationId="{0714267B-D83F-47A7-A1AB-8829833D1B13}"/>
          </ac:spMkLst>
        </pc:spChg>
        <pc:spChg chg="add mod">
          <ac:chgData name="Haley Woolf" userId="ff5a51c1ebc3ce8c" providerId="LiveId" clId="{66D8A687-810C-4FFE-91AE-D45891C0F8BC}" dt="2022-04-20T05:59:14.358" v="2070" actId="164"/>
          <ac:spMkLst>
            <pc:docMk/>
            <pc:sldMk cId="1149662594" sldId="271"/>
            <ac:spMk id="96" creationId="{9F0933A7-A432-438A-8447-182611ACFE9E}"/>
          </ac:spMkLst>
        </pc:spChg>
        <pc:spChg chg="add mod">
          <ac:chgData name="Haley Woolf" userId="ff5a51c1ebc3ce8c" providerId="LiveId" clId="{66D8A687-810C-4FFE-91AE-D45891C0F8BC}" dt="2022-04-20T05:59:14.358" v="2070" actId="164"/>
          <ac:spMkLst>
            <pc:docMk/>
            <pc:sldMk cId="1149662594" sldId="271"/>
            <ac:spMk id="97" creationId="{447A9E5F-9C52-4D9C-8450-639BABAA6454}"/>
          </ac:spMkLst>
        </pc:spChg>
        <pc:grpChg chg="add mod">
          <ac:chgData name="Haley Woolf" userId="ff5a51c1ebc3ce8c" providerId="LiveId" clId="{66D8A687-810C-4FFE-91AE-D45891C0F8BC}" dt="2022-04-20T05:59:08.348" v="2069" actId="164"/>
          <ac:grpSpMkLst>
            <pc:docMk/>
            <pc:sldMk cId="1149662594" sldId="271"/>
            <ac:grpSpMk id="107" creationId="{DF8BA76E-DDD0-4B7D-92C8-4A0B7B208814}"/>
          </ac:grpSpMkLst>
        </pc:grpChg>
        <pc:grpChg chg="add mod">
          <ac:chgData name="Haley Woolf" userId="ff5a51c1ebc3ce8c" providerId="LiveId" clId="{66D8A687-810C-4FFE-91AE-D45891C0F8BC}" dt="2022-04-20T05:59:14.358" v="2070" actId="164"/>
          <ac:grpSpMkLst>
            <pc:docMk/>
            <pc:sldMk cId="1149662594" sldId="271"/>
            <ac:grpSpMk id="108" creationId="{9988A589-4B01-4AAC-A2E2-DF9F0F2F8CCF}"/>
          </ac:grpSpMkLst>
        </pc:grpChg>
        <pc:picChg chg="mod">
          <ac:chgData name="Haley Woolf" userId="ff5a51c1ebc3ce8c" providerId="LiveId" clId="{66D8A687-810C-4FFE-91AE-D45891C0F8BC}" dt="2022-04-20T05:37:56.336" v="1884" actId="1076"/>
          <ac:picMkLst>
            <pc:docMk/>
            <pc:sldMk cId="1149662594" sldId="271"/>
            <ac:picMk id="6" creationId="{6F04A666-1E01-415F-A5A2-DA005F9F89E9}"/>
          </ac:picMkLst>
        </pc:picChg>
        <pc:picChg chg="mod">
          <ac:chgData name="Haley Woolf" userId="ff5a51c1ebc3ce8c" providerId="LiveId" clId="{66D8A687-810C-4FFE-91AE-D45891C0F8BC}" dt="2022-04-20T05:37:56.336" v="1884" actId="1076"/>
          <ac:picMkLst>
            <pc:docMk/>
            <pc:sldMk cId="1149662594" sldId="271"/>
            <ac:picMk id="7" creationId="{56CC495C-BBCA-49D2-B713-6C56DB229EB5}"/>
          </ac:picMkLst>
        </pc:picChg>
        <pc:picChg chg="add del mod">
          <ac:chgData name="Haley Woolf" userId="ff5a51c1ebc3ce8c" providerId="LiveId" clId="{66D8A687-810C-4FFE-91AE-D45891C0F8BC}" dt="2022-04-20T04:18:12.954" v="733"/>
          <ac:picMkLst>
            <pc:docMk/>
            <pc:sldMk cId="1149662594" sldId="271"/>
            <ac:picMk id="13" creationId="{76B3A8F6-D146-4356-8490-924CE45E3D5D}"/>
          </ac:picMkLst>
        </pc:picChg>
        <pc:cxnChg chg="add mod">
          <ac:chgData name="Haley Woolf" userId="ff5a51c1ebc3ce8c" providerId="LiveId" clId="{66D8A687-810C-4FFE-91AE-D45891C0F8BC}" dt="2022-04-20T05:37:56.336" v="1884" actId="1076"/>
          <ac:cxnSpMkLst>
            <pc:docMk/>
            <pc:sldMk cId="1149662594" sldId="271"/>
            <ac:cxnSpMk id="5" creationId="{6BD0653D-59CD-43C2-879F-0A682D34F01B}"/>
          </ac:cxnSpMkLst>
        </pc:cxnChg>
        <pc:cxnChg chg="add del mod">
          <ac:chgData name="Haley Woolf" userId="ff5a51c1ebc3ce8c" providerId="LiveId" clId="{66D8A687-810C-4FFE-91AE-D45891C0F8BC}" dt="2022-04-20T04:18:12.954" v="733"/>
          <ac:cxnSpMkLst>
            <pc:docMk/>
            <pc:sldMk cId="1149662594" sldId="271"/>
            <ac:cxnSpMk id="14" creationId="{005D35EE-3E5E-4926-956F-C418D19D51B9}"/>
          </ac:cxnSpMkLst>
        </pc:cxnChg>
        <pc:cxnChg chg="add mod">
          <ac:chgData name="Haley Woolf" userId="ff5a51c1ebc3ce8c" providerId="LiveId" clId="{66D8A687-810C-4FFE-91AE-D45891C0F8BC}" dt="2022-04-20T05:37:56.336" v="1884" actId="1076"/>
          <ac:cxnSpMkLst>
            <pc:docMk/>
            <pc:sldMk cId="1149662594" sldId="271"/>
            <ac:cxnSpMk id="15" creationId="{8FB31DFA-1C61-46D3-B1AE-F9801CF85766}"/>
          </ac:cxnSpMkLst>
        </pc:cxnChg>
        <pc:cxnChg chg="add mod">
          <ac:chgData name="Haley Woolf" userId="ff5a51c1ebc3ce8c" providerId="LiveId" clId="{66D8A687-810C-4FFE-91AE-D45891C0F8BC}" dt="2022-04-20T05:59:08.348" v="2069" actId="164"/>
          <ac:cxnSpMkLst>
            <pc:docMk/>
            <pc:sldMk cId="1149662594" sldId="271"/>
            <ac:cxnSpMk id="22" creationId="{01C2E8D7-3724-42CE-914A-7723F1E56B0C}"/>
          </ac:cxnSpMkLst>
        </pc:cxnChg>
        <pc:cxnChg chg="add mod">
          <ac:chgData name="Haley Woolf" userId="ff5a51c1ebc3ce8c" providerId="LiveId" clId="{66D8A687-810C-4FFE-91AE-D45891C0F8BC}" dt="2022-04-20T05:59:08.348" v="2069" actId="164"/>
          <ac:cxnSpMkLst>
            <pc:docMk/>
            <pc:sldMk cId="1149662594" sldId="271"/>
            <ac:cxnSpMk id="26" creationId="{B8B20482-AA89-4400-9101-D9E076E0C21C}"/>
          </ac:cxnSpMkLst>
        </pc:cxnChg>
        <pc:cxnChg chg="add del mod">
          <ac:chgData name="Haley Woolf" userId="ff5a51c1ebc3ce8c" providerId="LiveId" clId="{66D8A687-810C-4FFE-91AE-D45891C0F8BC}" dt="2022-04-20T05:50:21.400" v="1979" actId="478"/>
          <ac:cxnSpMkLst>
            <pc:docMk/>
            <pc:sldMk cId="1149662594" sldId="271"/>
            <ac:cxnSpMk id="30" creationId="{98CBCAB7-D39A-4FF7-B0A1-DD510C0FE04C}"/>
          </ac:cxnSpMkLst>
        </pc:cxnChg>
        <pc:cxnChg chg="add del mod">
          <ac:chgData name="Haley Woolf" userId="ff5a51c1ebc3ce8c" providerId="LiveId" clId="{66D8A687-810C-4FFE-91AE-D45891C0F8BC}" dt="2022-04-20T05:52:20.820" v="2035" actId="478"/>
          <ac:cxnSpMkLst>
            <pc:docMk/>
            <pc:sldMk cId="1149662594" sldId="271"/>
            <ac:cxnSpMk id="36" creationId="{07A94519-4D65-42AD-B0C1-6CEAF3CD6E6F}"/>
          </ac:cxnSpMkLst>
        </pc:cxnChg>
        <pc:cxnChg chg="add del mod">
          <ac:chgData name="Haley Woolf" userId="ff5a51c1ebc3ce8c" providerId="LiveId" clId="{66D8A687-810C-4FFE-91AE-D45891C0F8BC}" dt="2022-04-20T05:52:20.820" v="2035" actId="478"/>
          <ac:cxnSpMkLst>
            <pc:docMk/>
            <pc:sldMk cId="1149662594" sldId="271"/>
            <ac:cxnSpMk id="37" creationId="{E8834F97-B741-476F-B3F7-F843AF3EA15B}"/>
          </ac:cxnSpMkLst>
        </pc:cxnChg>
        <pc:cxnChg chg="add del mod">
          <ac:chgData name="Haley Woolf" userId="ff5a51c1ebc3ce8c" providerId="LiveId" clId="{66D8A687-810C-4FFE-91AE-D45891C0F8BC}" dt="2022-04-20T05:52:18.591" v="2034" actId="478"/>
          <ac:cxnSpMkLst>
            <pc:docMk/>
            <pc:sldMk cId="1149662594" sldId="271"/>
            <ac:cxnSpMk id="38" creationId="{FEBD5C62-C44E-4CC4-9887-C8C9C8EC0E8D}"/>
          </ac:cxnSpMkLst>
        </pc:cxnChg>
        <pc:cxnChg chg="add mod">
          <ac:chgData name="Haley Woolf" userId="ff5a51c1ebc3ce8c" providerId="LiveId" clId="{66D8A687-810C-4FFE-91AE-D45891C0F8BC}" dt="2022-04-20T05:59:14.358" v="2070" actId="164"/>
          <ac:cxnSpMkLst>
            <pc:docMk/>
            <pc:sldMk cId="1149662594" sldId="271"/>
            <ac:cxnSpMk id="90" creationId="{FE004054-43EB-4948-AF63-634B8D38EC11}"/>
          </ac:cxnSpMkLst>
        </pc:cxnChg>
        <pc:cxnChg chg="add mod">
          <ac:chgData name="Haley Woolf" userId="ff5a51c1ebc3ce8c" providerId="LiveId" clId="{66D8A687-810C-4FFE-91AE-D45891C0F8BC}" dt="2022-04-20T05:59:14.358" v="2070" actId="164"/>
          <ac:cxnSpMkLst>
            <pc:docMk/>
            <pc:sldMk cId="1149662594" sldId="271"/>
            <ac:cxnSpMk id="91" creationId="{8A17FEA7-632B-4599-8B4F-D0B192C481ED}"/>
          </ac:cxnSpMkLst>
        </pc:cxnChg>
      </pc:sldChg>
      <pc:sldChg chg="addSp modSp mod">
        <pc:chgData name="Haley Woolf" userId="ff5a51c1ebc3ce8c" providerId="LiveId" clId="{66D8A687-810C-4FFE-91AE-D45891C0F8BC}" dt="2022-04-20T04:43:38.981" v="1824" actId="20577"/>
        <pc:sldMkLst>
          <pc:docMk/>
          <pc:sldMk cId="1126241812" sldId="272"/>
        </pc:sldMkLst>
        <pc:spChg chg="add mod">
          <ac:chgData name="Haley Woolf" userId="ff5a51c1ebc3ce8c" providerId="LiveId" clId="{66D8A687-810C-4FFE-91AE-D45891C0F8BC}" dt="2022-04-19T19:52:47.027" v="491"/>
          <ac:spMkLst>
            <pc:docMk/>
            <pc:sldMk cId="1126241812" sldId="272"/>
            <ac:spMk id="14" creationId="{59DDCF3F-B5DE-4D6F-8DC8-A52441F8C1EF}"/>
          </ac:spMkLst>
        </pc:spChg>
        <pc:spChg chg="add mod">
          <ac:chgData name="Haley Woolf" userId="ff5a51c1ebc3ce8c" providerId="LiveId" clId="{66D8A687-810C-4FFE-91AE-D45891C0F8BC}" dt="2022-04-19T19:52:47.027" v="491"/>
          <ac:spMkLst>
            <pc:docMk/>
            <pc:sldMk cId="1126241812" sldId="272"/>
            <ac:spMk id="15" creationId="{BB8550DA-AFFE-4485-B783-53827FA4E342}"/>
          </ac:spMkLst>
        </pc:spChg>
        <pc:spChg chg="add mod">
          <ac:chgData name="Haley Woolf" userId="ff5a51c1ebc3ce8c" providerId="LiveId" clId="{66D8A687-810C-4FFE-91AE-D45891C0F8BC}" dt="2022-04-19T19:52:47.027" v="491"/>
          <ac:spMkLst>
            <pc:docMk/>
            <pc:sldMk cId="1126241812" sldId="272"/>
            <ac:spMk id="16" creationId="{AA2E0474-1237-4C16-9996-5EDED07D7A1D}"/>
          </ac:spMkLst>
        </pc:spChg>
        <pc:spChg chg="add mod">
          <ac:chgData name="Haley Woolf" userId="ff5a51c1ebc3ce8c" providerId="LiveId" clId="{66D8A687-810C-4FFE-91AE-D45891C0F8BC}" dt="2022-04-20T04:43:38.981" v="1824" actId="20577"/>
          <ac:spMkLst>
            <pc:docMk/>
            <pc:sldMk cId="1126241812" sldId="272"/>
            <ac:spMk id="17" creationId="{E11E39D8-8A87-47CA-98CA-2F067BBC5605}"/>
          </ac:spMkLst>
        </pc:spChg>
        <pc:picChg chg="mod">
          <ac:chgData name="Haley Woolf" userId="ff5a51c1ebc3ce8c" providerId="LiveId" clId="{66D8A687-810C-4FFE-91AE-D45891C0F8BC}" dt="2022-04-19T19:52:34.461" v="489" actId="1076"/>
          <ac:picMkLst>
            <pc:docMk/>
            <pc:sldMk cId="1126241812" sldId="272"/>
            <ac:picMk id="7" creationId="{7B8260C3-DFB8-444C-882C-666508B7EB62}"/>
          </ac:picMkLst>
        </pc:picChg>
        <pc:picChg chg="mod">
          <ac:chgData name="Haley Woolf" userId="ff5a51c1ebc3ce8c" providerId="LiveId" clId="{66D8A687-810C-4FFE-91AE-D45891C0F8BC}" dt="2022-04-19T19:52:53.782" v="492" actId="1076"/>
          <ac:picMkLst>
            <pc:docMk/>
            <pc:sldMk cId="1126241812" sldId="272"/>
            <ac:picMk id="8" creationId="{7DB25CFC-6E1B-4CDA-9F4C-3B49358DF6E0}"/>
          </ac:picMkLst>
        </pc:picChg>
      </pc:sldChg>
      <pc:sldChg chg="addSp modSp mod">
        <pc:chgData name="Haley Woolf" userId="ff5a51c1ebc3ce8c" providerId="LiveId" clId="{66D8A687-810C-4FFE-91AE-D45891C0F8BC}" dt="2022-04-20T04:43:44.662" v="1827" actId="20577"/>
        <pc:sldMkLst>
          <pc:docMk/>
          <pc:sldMk cId="4073314992" sldId="273"/>
        </pc:sldMkLst>
        <pc:spChg chg="add mod">
          <ac:chgData name="Haley Woolf" userId="ff5a51c1ebc3ce8c" providerId="LiveId" clId="{66D8A687-810C-4FFE-91AE-D45891C0F8BC}" dt="2022-04-19T19:53:15.591" v="497"/>
          <ac:spMkLst>
            <pc:docMk/>
            <pc:sldMk cId="4073314992" sldId="273"/>
            <ac:spMk id="11" creationId="{FEC449BA-2EE0-4739-B816-DB8993652720}"/>
          </ac:spMkLst>
        </pc:spChg>
        <pc:spChg chg="add mod">
          <ac:chgData name="Haley Woolf" userId="ff5a51c1ebc3ce8c" providerId="LiveId" clId="{66D8A687-810C-4FFE-91AE-D45891C0F8BC}" dt="2022-04-19T19:53:15.591" v="497"/>
          <ac:spMkLst>
            <pc:docMk/>
            <pc:sldMk cId="4073314992" sldId="273"/>
            <ac:spMk id="12" creationId="{8A86BB23-DE23-4C7F-B4CD-403CBBEFB20B}"/>
          </ac:spMkLst>
        </pc:spChg>
        <pc:spChg chg="add mod">
          <ac:chgData name="Haley Woolf" userId="ff5a51c1ebc3ce8c" providerId="LiveId" clId="{66D8A687-810C-4FFE-91AE-D45891C0F8BC}" dt="2022-04-19T19:53:15.591" v="497"/>
          <ac:spMkLst>
            <pc:docMk/>
            <pc:sldMk cId="4073314992" sldId="273"/>
            <ac:spMk id="13" creationId="{6B5DFA4F-96D4-43CE-B00B-4F385D9AC902}"/>
          </ac:spMkLst>
        </pc:spChg>
        <pc:spChg chg="add mod">
          <ac:chgData name="Haley Woolf" userId="ff5a51c1ebc3ce8c" providerId="LiveId" clId="{66D8A687-810C-4FFE-91AE-D45891C0F8BC}" dt="2022-04-20T04:43:44.662" v="1827" actId="20577"/>
          <ac:spMkLst>
            <pc:docMk/>
            <pc:sldMk cId="4073314992" sldId="273"/>
            <ac:spMk id="14" creationId="{0DF95610-40E8-4EAB-B5D5-29CFFFDDD2DC}"/>
          </ac:spMkLst>
        </pc:spChg>
        <pc:picChg chg="mod">
          <ac:chgData name="Haley Woolf" userId="ff5a51c1ebc3ce8c" providerId="LiveId" clId="{66D8A687-810C-4FFE-91AE-D45891C0F8BC}" dt="2022-04-19T19:53:09.638" v="495" actId="1076"/>
          <ac:picMkLst>
            <pc:docMk/>
            <pc:sldMk cId="4073314992" sldId="273"/>
            <ac:picMk id="4" creationId="{6AE2B411-57FE-4671-B07D-AA6D05F06ADA}"/>
          </ac:picMkLst>
        </pc:picChg>
        <pc:picChg chg="mod">
          <ac:chgData name="Haley Woolf" userId="ff5a51c1ebc3ce8c" providerId="LiveId" clId="{66D8A687-810C-4FFE-91AE-D45891C0F8BC}" dt="2022-04-19T19:53:13.790" v="496" actId="1076"/>
          <ac:picMkLst>
            <pc:docMk/>
            <pc:sldMk cId="4073314992" sldId="273"/>
            <ac:picMk id="6" creationId="{3FAF58FA-05CC-4C39-9161-F3D8D03A21F2}"/>
          </ac:picMkLst>
        </pc:picChg>
      </pc:sldChg>
      <pc:sldChg chg="addSp modSp new mod">
        <pc:chgData name="Haley Woolf" userId="ff5a51c1ebc3ce8c" providerId="LiveId" clId="{66D8A687-810C-4FFE-91AE-D45891C0F8BC}" dt="2022-04-20T04:44:33.639" v="1851" actId="20577"/>
        <pc:sldMkLst>
          <pc:docMk/>
          <pc:sldMk cId="1855445250" sldId="276"/>
        </pc:sldMkLst>
        <pc:spChg chg="mod">
          <ac:chgData name="Haley Woolf" userId="ff5a51c1ebc3ce8c" providerId="LiveId" clId="{66D8A687-810C-4FFE-91AE-D45891C0F8BC}" dt="2022-04-20T04:41:03.651" v="1788" actId="1076"/>
          <ac:spMkLst>
            <pc:docMk/>
            <pc:sldMk cId="1855445250" sldId="276"/>
            <ac:spMk id="2" creationId="{9CDF8F02-F47D-4FFB-937D-3967251872A1}"/>
          </ac:spMkLst>
        </pc:spChg>
        <pc:spChg chg="mod">
          <ac:chgData name="Haley Woolf" userId="ff5a51c1ebc3ce8c" providerId="LiveId" clId="{66D8A687-810C-4FFE-91AE-D45891C0F8BC}" dt="2022-04-20T04:40:57.806" v="1787" actId="1076"/>
          <ac:spMkLst>
            <pc:docMk/>
            <pc:sldMk cId="1855445250" sldId="276"/>
            <ac:spMk id="3" creationId="{9F6B91A6-35D6-49E3-8EF2-F92FC13AE7D4}"/>
          </ac:spMkLst>
        </pc:spChg>
        <pc:spChg chg="add mod">
          <ac:chgData name="Haley Woolf" userId="ff5a51c1ebc3ce8c" providerId="LiveId" clId="{66D8A687-810C-4FFE-91AE-D45891C0F8BC}" dt="2022-04-20T04:41:09.120" v="1789" actId="1076"/>
          <ac:spMkLst>
            <pc:docMk/>
            <pc:sldMk cId="1855445250" sldId="276"/>
            <ac:spMk id="6" creationId="{FD4556E9-69C8-4596-AD99-0F1D8AD476F5}"/>
          </ac:spMkLst>
        </pc:spChg>
        <pc:spChg chg="add mod">
          <ac:chgData name="Haley Woolf" userId="ff5a51c1ebc3ce8c" providerId="LiveId" clId="{66D8A687-810C-4FFE-91AE-D45891C0F8BC}" dt="2022-04-20T04:44:33.639" v="1851" actId="20577"/>
          <ac:spMkLst>
            <pc:docMk/>
            <pc:sldMk cId="1855445250" sldId="276"/>
            <ac:spMk id="7" creationId="{D2AF172B-6ED2-41F3-B032-F2ED35CB1E15}"/>
          </ac:spMkLst>
        </pc:spChg>
        <pc:picChg chg="add mod">
          <ac:chgData name="Haley Woolf" userId="ff5a51c1ebc3ce8c" providerId="LiveId" clId="{66D8A687-810C-4FFE-91AE-D45891C0F8BC}" dt="2022-04-20T04:41:09.120" v="1789" actId="1076"/>
          <ac:picMkLst>
            <pc:docMk/>
            <pc:sldMk cId="1855445250" sldId="276"/>
            <ac:picMk id="4" creationId="{D7E83B54-73C9-4D5E-97A7-E8C9AE62E2CC}"/>
          </ac:picMkLst>
        </pc:picChg>
      </pc:sldChg>
      <pc:sldMasterChg chg="modSp mod">
        <pc:chgData name="Haley Woolf" userId="ff5a51c1ebc3ce8c" providerId="LiveId" clId="{66D8A687-810C-4FFE-91AE-D45891C0F8BC}" dt="2022-04-19T20:37:11.927" v="578" actId="1076"/>
        <pc:sldMasterMkLst>
          <pc:docMk/>
          <pc:sldMasterMk cId="1156826198" sldId="2147483660"/>
        </pc:sldMasterMkLst>
        <pc:spChg chg="mod">
          <ac:chgData name="Haley Woolf" userId="ff5a51c1ebc3ce8c" providerId="LiveId" clId="{66D8A687-810C-4FFE-91AE-D45891C0F8BC}" dt="2022-04-19T20:37:11.927" v="578" actId="1076"/>
          <ac:spMkLst>
            <pc:docMk/>
            <pc:sldMasterMk cId="1156826198" sldId="2147483660"/>
            <ac:spMk id="4" creationId="{A969B8D0-AAE2-4B7F-8141-23885298901A}"/>
          </ac:spMkLst>
        </pc:spChg>
        <pc:spChg chg="mod">
          <ac:chgData name="Haley Woolf" userId="ff5a51c1ebc3ce8c" providerId="LiveId" clId="{66D8A687-810C-4FFE-91AE-D45891C0F8BC}" dt="2022-04-19T20:37:04.787" v="576" actId="1076"/>
          <ac:spMkLst>
            <pc:docMk/>
            <pc:sldMasterMk cId="1156826198" sldId="2147483660"/>
            <ac:spMk id="10" creationId="{D5431B1E-8998-0146-AF70-B53ABD36F462}"/>
          </ac:spMkLst>
        </pc:spChg>
      </pc:sldMasterChg>
      <pc:sldMasterChg chg="new del mod addSldLayout delSldLayout">
        <pc:chgData name="Haley Woolf" userId="ff5a51c1ebc3ce8c" providerId="LiveId" clId="{66D8A687-810C-4FFE-91AE-D45891C0F8BC}" dt="2022-04-19T20:34:54.154" v="575" actId="6938"/>
        <pc:sldMasterMkLst>
          <pc:docMk/>
          <pc:sldMasterMk cId="2208141411" sldId="2147483675"/>
        </pc:sldMasterMkLst>
        <pc:sldLayoutChg chg="new del replId">
          <pc:chgData name="Haley Woolf" userId="ff5a51c1ebc3ce8c" providerId="LiveId" clId="{66D8A687-810C-4FFE-91AE-D45891C0F8BC}" dt="2022-04-19T20:34:54.154" v="575" actId="6938"/>
          <pc:sldLayoutMkLst>
            <pc:docMk/>
            <pc:sldMasterMk cId="2208141411" sldId="2147483675"/>
            <pc:sldLayoutMk cId="1052291031" sldId="2147483676"/>
          </pc:sldLayoutMkLst>
        </pc:sldLayoutChg>
        <pc:sldLayoutChg chg="new del replId">
          <pc:chgData name="Haley Woolf" userId="ff5a51c1ebc3ce8c" providerId="LiveId" clId="{66D8A687-810C-4FFE-91AE-D45891C0F8BC}" dt="2022-04-19T20:34:54.154" v="575" actId="6938"/>
          <pc:sldLayoutMkLst>
            <pc:docMk/>
            <pc:sldMasterMk cId="2208141411" sldId="2147483675"/>
            <pc:sldLayoutMk cId="3254573002" sldId="2147483677"/>
          </pc:sldLayoutMkLst>
        </pc:sldLayoutChg>
        <pc:sldLayoutChg chg="new del replId">
          <pc:chgData name="Haley Woolf" userId="ff5a51c1ebc3ce8c" providerId="LiveId" clId="{66D8A687-810C-4FFE-91AE-D45891C0F8BC}" dt="2022-04-19T20:34:54.154" v="575" actId="6938"/>
          <pc:sldLayoutMkLst>
            <pc:docMk/>
            <pc:sldMasterMk cId="2208141411" sldId="2147483675"/>
            <pc:sldLayoutMk cId="3347768163" sldId="2147483678"/>
          </pc:sldLayoutMkLst>
        </pc:sldLayoutChg>
        <pc:sldLayoutChg chg="new del replId">
          <pc:chgData name="Haley Woolf" userId="ff5a51c1ebc3ce8c" providerId="LiveId" clId="{66D8A687-810C-4FFE-91AE-D45891C0F8BC}" dt="2022-04-19T20:34:54.154" v="575" actId="6938"/>
          <pc:sldLayoutMkLst>
            <pc:docMk/>
            <pc:sldMasterMk cId="2208141411" sldId="2147483675"/>
            <pc:sldLayoutMk cId="1990256930" sldId="2147483679"/>
          </pc:sldLayoutMkLst>
        </pc:sldLayoutChg>
        <pc:sldLayoutChg chg="new del replId">
          <pc:chgData name="Haley Woolf" userId="ff5a51c1ebc3ce8c" providerId="LiveId" clId="{66D8A687-810C-4FFE-91AE-D45891C0F8BC}" dt="2022-04-19T20:34:54.154" v="575" actId="6938"/>
          <pc:sldLayoutMkLst>
            <pc:docMk/>
            <pc:sldMasterMk cId="2208141411" sldId="2147483675"/>
            <pc:sldLayoutMk cId="3687240501" sldId="2147483680"/>
          </pc:sldLayoutMkLst>
        </pc:sldLayoutChg>
        <pc:sldLayoutChg chg="new del replId">
          <pc:chgData name="Haley Woolf" userId="ff5a51c1ebc3ce8c" providerId="LiveId" clId="{66D8A687-810C-4FFE-91AE-D45891C0F8BC}" dt="2022-04-19T20:34:54.154" v="575" actId="6938"/>
          <pc:sldLayoutMkLst>
            <pc:docMk/>
            <pc:sldMasterMk cId="2208141411" sldId="2147483675"/>
            <pc:sldLayoutMk cId="3542734934" sldId="2147483681"/>
          </pc:sldLayoutMkLst>
        </pc:sldLayoutChg>
        <pc:sldLayoutChg chg="new del replId">
          <pc:chgData name="Haley Woolf" userId="ff5a51c1ebc3ce8c" providerId="LiveId" clId="{66D8A687-810C-4FFE-91AE-D45891C0F8BC}" dt="2022-04-19T20:34:54.154" v="575" actId="6938"/>
          <pc:sldLayoutMkLst>
            <pc:docMk/>
            <pc:sldMasterMk cId="2208141411" sldId="2147483675"/>
            <pc:sldLayoutMk cId="1851050761" sldId="2147483682"/>
          </pc:sldLayoutMkLst>
        </pc:sldLayoutChg>
        <pc:sldLayoutChg chg="new del replId">
          <pc:chgData name="Haley Woolf" userId="ff5a51c1ebc3ce8c" providerId="LiveId" clId="{66D8A687-810C-4FFE-91AE-D45891C0F8BC}" dt="2022-04-19T20:34:54.154" v="575" actId="6938"/>
          <pc:sldLayoutMkLst>
            <pc:docMk/>
            <pc:sldMasterMk cId="2208141411" sldId="2147483675"/>
            <pc:sldLayoutMk cId="1399796796" sldId="2147483683"/>
          </pc:sldLayoutMkLst>
        </pc:sldLayoutChg>
        <pc:sldLayoutChg chg="new del replId">
          <pc:chgData name="Haley Woolf" userId="ff5a51c1ebc3ce8c" providerId="LiveId" clId="{66D8A687-810C-4FFE-91AE-D45891C0F8BC}" dt="2022-04-19T20:34:54.154" v="575" actId="6938"/>
          <pc:sldLayoutMkLst>
            <pc:docMk/>
            <pc:sldMasterMk cId="2208141411" sldId="2147483675"/>
            <pc:sldLayoutMk cId="2512521441" sldId="2147483684"/>
          </pc:sldLayoutMkLst>
        </pc:sldLayoutChg>
        <pc:sldLayoutChg chg="new del replId">
          <pc:chgData name="Haley Woolf" userId="ff5a51c1ebc3ce8c" providerId="LiveId" clId="{66D8A687-810C-4FFE-91AE-D45891C0F8BC}" dt="2022-04-19T20:34:54.154" v="575" actId="6938"/>
          <pc:sldLayoutMkLst>
            <pc:docMk/>
            <pc:sldMasterMk cId="2208141411" sldId="2147483675"/>
            <pc:sldLayoutMk cId="374400387" sldId="2147483685"/>
          </pc:sldLayoutMkLst>
        </pc:sldLayoutChg>
        <pc:sldLayoutChg chg="new del replId">
          <pc:chgData name="Haley Woolf" userId="ff5a51c1ebc3ce8c" providerId="LiveId" clId="{66D8A687-810C-4FFE-91AE-D45891C0F8BC}" dt="2022-04-19T20:34:54.154" v="575" actId="6938"/>
          <pc:sldLayoutMkLst>
            <pc:docMk/>
            <pc:sldMasterMk cId="2208141411" sldId="2147483675"/>
            <pc:sldLayoutMk cId="1362918550" sldId="2147483686"/>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63D939-A691-421B-973A-BC0A371610EB}" type="datetimeFigureOut">
              <a:rPr lang="en-US" smtClean="0"/>
              <a:t>4/20/2022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7566E9-F661-4D04-BE93-261B4438DB48}" type="slidenum">
              <a:rPr lang="en-US" smtClean="0"/>
              <a:t>‹#›</a:t>
            </a:fld>
            <a:endParaRPr lang="en-US"/>
          </a:p>
        </p:txBody>
      </p:sp>
    </p:spTree>
    <p:extLst>
      <p:ext uri="{BB962C8B-B14F-4D97-AF65-F5344CB8AC3E}">
        <p14:creationId xmlns:p14="http://schemas.microsoft.com/office/powerpoint/2010/main" val="38264161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With Vegard’s law and continuum elasticity theory, the tin content of the Ge</a:t>
            </a:r>
            <a:r>
              <a:rPr lang="en-US" baseline="-25000" dirty="0"/>
              <a:t>1-y</a:t>
            </a:r>
            <a:r>
              <a:rPr lang="en-US" dirty="0"/>
              <a:t>Sn</a:t>
            </a:r>
            <a:r>
              <a:rPr lang="en-US" baseline="-25000" dirty="0"/>
              <a:t>y </a:t>
            </a:r>
            <a:r>
              <a:rPr lang="en-US" dirty="0"/>
              <a:t> layer can be found with the measured and known lattice constants of GaAs, Ge, and Sn. </a:t>
            </a:r>
          </a:p>
          <a:p>
            <a:endParaRPr lang="en-US" dirty="0"/>
          </a:p>
        </p:txBody>
      </p:sp>
      <p:sp>
        <p:nvSpPr>
          <p:cNvPr id="4" name="Slide Number Placeholder 3"/>
          <p:cNvSpPr>
            <a:spLocks noGrp="1"/>
          </p:cNvSpPr>
          <p:nvPr>
            <p:ph type="sldNum" sz="quarter" idx="5"/>
          </p:nvPr>
        </p:nvSpPr>
        <p:spPr/>
        <p:txBody>
          <a:bodyPr/>
          <a:lstStyle/>
          <a:p>
            <a:fld id="{BB7566E9-F661-4D04-BE93-261B4438DB48}" type="slidenum">
              <a:rPr lang="en-US" smtClean="0"/>
              <a:t>11</a:t>
            </a:fld>
            <a:endParaRPr lang="en-US"/>
          </a:p>
        </p:txBody>
      </p:sp>
    </p:spTree>
    <p:extLst>
      <p:ext uri="{BB962C8B-B14F-4D97-AF65-F5344CB8AC3E}">
        <p14:creationId xmlns:p14="http://schemas.microsoft.com/office/powerpoint/2010/main" val="2262739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By fitting the 2</a:t>
            </a:r>
            <a:r>
              <a:rPr lang="en-US" baseline="30000" dirty="0"/>
              <a:t>nd</a:t>
            </a:r>
            <a:r>
              <a:rPr lang="en-US" dirty="0"/>
              <a:t> derivative of the dielectric function, the critical point parameters were found. This includes energy, amplitude, phase angle, broadening, and the line shape. The phase angle for E</a:t>
            </a:r>
            <a:r>
              <a:rPr lang="en-US" baseline="-25000" dirty="0"/>
              <a:t>1</a:t>
            </a:r>
            <a:r>
              <a:rPr lang="en-US" dirty="0"/>
              <a:t> and E</a:t>
            </a:r>
            <a:r>
              <a:rPr lang="en-US" baseline="-25000" dirty="0"/>
              <a:t>1</a:t>
            </a:r>
            <a:r>
              <a:rPr lang="en-US" dirty="0"/>
              <a:t>+</a:t>
            </a:r>
            <a:r>
              <a:rPr lang="el-GR" dirty="0"/>
              <a:t>Δ</a:t>
            </a:r>
            <a:r>
              <a:rPr lang="en-US" baseline="-25000" dirty="0"/>
              <a:t>1</a:t>
            </a:r>
            <a:r>
              <a:rPr lang="en-US" dirty="0"/>
              <a:t> were fixed to be the same. </a:t>
            </a:r>
          </a:p>
          <a:p>
            <a:endParaRPr lang="en-US" dirty="0"/>
          </a:p>
        </p:txBody>
      </p:sp>
      <p:sp>
        <p:nvSpPr>
          <p:cNvPr id="4" name="Slide Number Placeholder 3"/>
          <p:cNvSpPr>
            <a:spLocks noGrp="1"/>
          </p:cNvSpPr>
          <p:nvPr>
            <p:ph type="sldNum" sz="quarter" idx="5"/>
          </p:nvPr>
        </p:nvSpPr>
        <p:spPr/>
        <p:txBody>
          <a:bodyPr/>
          <a:lstStyle/>
          <a:p>
            <a:fld id="{BB7566E9-F661-4D04-BE93-261B4438DB48}" type="slidenum">
              <a:rPr lang="en-US" smtClean="0"/>
              <a:t>14</a:t>
            </a:fld>
            <a:endParaRPr lang="en-US"/>
          </a:p>
        </p:txBody>
      </p:sp>
    </p:spTree>
    <p:extLst>
      <p:ext uri="{BB962C8B-B14F-4D97-AF65-F5344CB8AC3E}">
        <p14:creationId xmlns:p14="http://schemas.microsoft.com/office/powerpoint/2010/main" val="25304683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Presentation Title Blank">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664974"/>
            <a:ext cx="10363200" cy="1466291"/>
          </a:xfrm>
        </p:spPr>
        <p:txBody>
          <a:bodyPr anchor="t" anchorCtr="0"/>
          <a:lstStyle>
            <a:lvl1pPr algn="ctr">
              <a:defRPr sz="4500" b="1" i="0" cap="none" baseline="0">
                <a:solidFill>
                  <a:schemeClr val="bg1"/>
                </a:solidFill>
                <a:latin typeface="Tahoma" panose="020B0604030504040204" pitchFamily="34" charset="0"/>
              </a:defRPr>
            </a:lvl1pPr>
          </a:lstStyle>
          <a:p>
            <a:r>
              <a:rPr lang="en-US" dirty="0"/>
              <a:t>Presentation Title</a:t>
            </a:r>
          </a:p>
        </p:txBody>
      </p:sp>
      <p:grpSp>
        <p:nvGrpSpPr>
          <p:cNvPr id="8" name="Group 7">
            <a:extLst>
              <a:ext uri="{FF2B5EF4-FFF2-40B4-BE49-F238E27FC236}">
                <a16:creationId xmlns:a16="http://schemas.microsoft.com/office/drawing/2014/main" id="{B7562418-96E8-2A4F-BC34-65F71D2C2E75}"/>
              </a:ext>
            </a:extLst>
          </p:cNvPr>
          <p:cNvGrpSpPr/>
          <p:nvPr/>
        </p:nvGrpSpPr>
        <p:grpSpPr>
          <a:xfrm>
            <a:off x="4508430" y="4572000"/>
            <a:ext cx="3175141" cy="1632515"/>
            <a:chOff x="4428154" y="3921547"/>
            <a:chExt cx="3330175" cy="2282968"/>
          </a:xfrm>
        </p:grpSpPr>
        <p:grpSp>
          <p:nvGrpSpPr>
            <p:cNvPr id="9" name="Group 8">
              <a:extLst>
                <a:ext uri="{FF2B5EF4-FFF2-40B4-BE49-F238E27FC236}">
                  <a16:creationId xmlns:a16="http://schemas.microsoft.com/office/drawing/2014/main" id="{9A8F4E40-A2A8-3845-A7BC-A70B2BE1615A}"/>
                </a:ext>
              </a:extLst>
            </p:cNvPr>
            <p:cNvGrpSpPr/>
            <p:nvPr userDrawn="1"/>
          </p:nvGrpSpPr>
          <p:grpSpPr>
            <a:xfrm>
              <a:off x="5391912" y="3921547"/>
              <a:ext cx="1408176" cy="1538935"/>
              <a:chOff x="5183237" y="4557650"/>
              <a:chExt cx="1408176" cy="1538935"/>
            </a:xfrm>
          </p:grpSpPr>
          <p:sp>
            <p:nvSpPr>
              <p:cNvPr id="16" name="Rectangle 15">
                <a:extLst>
                  <a:ext uri="{FF2B5EF4-FFF2-40B4-BE49-F238E27FC236}">
                    <a16:creationId xmlns:a16="http://schemas.microsoft.com/office/drawing/2014/main" id="{2DA45FC5-0C12-A24C-87EF-D5E5C843A91A}"/>
                  </a:ext>
                </a:extLst>
              </p:cNvPr>
              <p:cNvSpPr/>
              <p:nvPr/>
            </p:nvSpPr>
            <p:spPr>
              <a:xfrm>
                <a:off x="5183237" y="4557650"/>
                <a:ext cx="1408176" cy="153893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 </a:t>
                </a:r>
              </a:p>
            </p:txBody>
          </p:sp>
          <p:pic>
            <p:nvPicPr>
              <p:cNvPr id="17" name="Picture 16">
                <a:extLst>
                  <a:ext uri="{FF2B5EF4-FFF2-40B4-BE49-F238E27FC236}">
                    <a16:creationId xmlns:a16="http://schemas.microsoft.com/office/drawing/2014/main" id="{647751CA-AB85-AD4C-AE99-09F065ACBE2E}"/>
                  </a:ext>
                </a:extLst>
              </p:cNvPr>
              <p:cNvPicPr>
                <a:picLocks noChangeAspect="1"/>
              </p:cNvPicPr>
              <p:nvPr/>
            </p:nvPicPr>
            <p:blipFill>
              <a:blip r:embed="rId3"/>
              <a:stretch>
                <a:fillRect/>
              </a:stretch>
            </p:blipFill>
            <p:spPr>
              <a:xfrm>
                <a:off x="5378407" y="4756048"/>
                <a:ext cx="1012320" cy="1135773"/>
              </a:xfrm>
              <a:prstGeom prst="rect">
                <a:avLst/>
              </a:prstGeom>
            </p:spPr>
          </p:pic>
        </p:grpSp>
        <p:pic>
          <p:nvPicPr>
            <p:cNvPr id="15" name="Picture 14">
              <a:extLst>
                <a:ext uri="{FF2B5EF4-FFF2-40B4-BE49-F238E27FC236}">
                  <a16:creationId xmlns:a16="http://schemas.microsoft.com/office/drawing/2014/main" id="{53D9A299-3B04-474A-A43F-2949E7EA412A}"/>
                </a:ext>
              </a:extLst>
            </p:cNvPr>
            <p:cNvPicPr>
              <a:picLocks noChangeAspect="1"/>
            </p:cNvPicPr>
            <p:nvPr userDrawn="1"/>
          </p:nvPicPr>
          <p:blipFill>
            <a:blip r:embed="rId4"/>
            <a:stretch>
              <a:fillRect/>
            </a:stretch>
          </p:blipFill>
          <p:spPr>
            <a:xfrm>
              <a:off x="4428154" y="5666564"/>
              <a:ext cx="3330175" cy="537951"/>
            </a:xfrm>
            <a:prstGeom prst="rect">
              <a:avLst/>
            </a:prstGeom>
          </p:spPr>
        </p:pic>
      </p:grpSp>
    </p:spTree>
    <p:extLst>
      <p:ext uri="{BB962C8B-B14F-4D97-AF65-F5344CB8AC3E}">
        <p14:creationId xmlns:p14="http://schemas.microsoft.com/office/powerpoint/2010/main" val="23621898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wo photo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5E47562-0B4E-E143-B002-83649551E0B5}"/>
              </a:ext>
            </a:extLst>
          </p:cNvPr>
          <p:cNvSpPr>
            <a:spLocks noGrp="1"/>
          </p:cNvSpPr>
          <p:nvPr>
            <p:ph type="pic" sz="quarter" idx="10"/>
          </p:nvPr>
        </p:nvSpPr>
        <p:spPr>
          <a:xfrm>
            <a:off x="898807" y="690563"/>
            <a:ext cx="4747684" cy="4267200"/>
          </a:xfrm>
        </p:spPr>
        <p:txBody>
          <a:bodyPr/>
          <a:lstStyle/>
          <a:p>
            <a:r>
              <a:rPr lang="en-US"/>
              <a:t>Click icon to add picture</a:t>
            </a:r>
          </a:p>
        </p:txBody>
      </p:sp>
      <p:sp>
        <p:nvSpPr>
          <p:cNvPr id="7" name="Picture Placeholder 5">
            <a:extLst>
              <a:ext uri="{FF2B5EF4-FFF2-40B4-BE49-F238E27FC236}">
                <a16:creationId xmlns:a16="http://schemas.microsoft.com/office/drawing/2014/main" id="{307360FE-8B74-B742-AC27-153E1A1C9CDD}"/>
              </a:ext>
            </a:extLst>
          </p:cNvPr>
          <p:cNvSpPr>
            <a:spLocks noGrp="1"/>
          </p:cNvSpPr>
          <p:nvPr>
            <p:ph type="pic" sz="quarter" idx="11"/>
          </p:nvPr>
        </p:nvSpPr>
        <p:spPr>
          <a:xfrm>
            <a:off x="6609795" y="690563"/>
            <a:ext cx="4747684" cy="4267200"/>
          </a:xfrm>
        </p:spPr>
        <p:txBody>
          <a:bodyPr/>
          <a:lstStyle/>
          <a:p>
            <a:r>
              <a:rPr lang="en-US"/>
              <a:t>Click icon to add picture</a:t>
            </a:r>
          </a:p>
        </p:txBody>
      </p:sp>
    </p:spTree>
    <p:extLst>
      <p:ext uri="{BB962C8B-B14F-4D97-AF65-F5344CB8AC3E}">
        <p14:creationId xmlns:p14="http://schemas.microsoft.com/office/powerpoint/2010/main" val="33053867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5183188" y="987431"/>
            <a:ext cx="6172200" cy="459522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5"/>
            <a:ext cx="3932237" cy="3525253"/>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Tree>
    <p:extLst>
      <p:ext uri="{BB962C8B-B14F-4D97-AF65-F5344CB8AC3E}">
        <p14:creationId xmlns:p14="http://schemas.microsoft.com/office/powerpoint/2010/main" val="16558980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31"/>
            <a:ext cx="6172200" cy="4627311"/>
          </a:xfrm>
        </p:spPr>
        <p:txBody>
          <a:bodyPr anchor="t"/>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557337"/>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Tree>
    <p:extLst>
      <p:ext uri="{BB962C8B-B14F-4D97-AF65-F5344CB8AC3E}">
        <p14:creationId xmlns:p14="http://schemas.microsoft.com/office/powerpoint/2010/main" val="13688600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2BB596-5451-4E43-A774-80A751BE58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9DB06050-AE7F-E242-97DC-DE3BC4D88F8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309719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ntact Information">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E12DA42E-E29E-8442-94C1-AC54D70DD518}"/>
              </a:ext>
            </a:extLst>
          </p:cNvPr>
          <p:cNvSpPr>
            <a:spLocks noGrp="1"/>
          </p:cNvSpPr>
          <p:nvPr>
            <p:ph type="body" sz="quarter" idx="10" hasCustomPrompt="1"/>
          </p:nvPr>
        </p:nvSpPr>
        <p:spPr>
          <a:xfrm>
            <a:off x="820552" y="2107021"/>
            <a:ext cx="10516077" cy="383182"/>
          </a:xfrm>
        </p:spPr>
        <p:txBody>
          <a:bodyPr>
            <a:spAutoFit/>
          </a:bodyPr>
          <a:lstStyle>
            <a:lvl1pPr marL="0" indent="0">
              <a:buNone/>
              <a:defRPr/>
            </a:lvl1pPr>
          </a:lstStyle>
          <a:p>
            <a:pPr lvl="0"/>
            <a:r>
              <a:rPr lang="en-US" dirty="0"/>
              <a:t>Name</a:t>
            </a:r>
          </a:p>
        </p:txBody>
      </p:sp>
      <p:sp>
        <p:nvSpPr>
          <p:cNvPr id="13" name="Text Placeholder 9">
            <a:extLst>
              <a:ext uri="{FF2B5EF4-FFF2-40B4-BE49-F238E27FC236}">
                <a16:creationId xmlns:a16="http://schemas.microsoft.com/office/drawing/2014/main" id="{62B999D7-A76D-B741-B745-30280A6B16D7}"/>
              </a:ext>
            </a:extLst>
          </p:cNvPr>
          <p:cNvSpPr>
            <a:spLocks noGrp="1"/>
          </p:cNvSpPr>
          <p:nvPr>
            <p:ph type="body" sz="quarter" idx="11" hasCustomPrompt="1"/>
          </p:nvPr>
        </p:nvSpPr>
        <p:spPr>
          <a:xfrm>
            <a:off x="820552" y="2604240"/>
            <a:ext cx="10516077" cy="383182"/>
          </a:xfrm>
        </p:spPr>
        <p:txBody>
          <a:bodyPr>
            <a:spAutoFit/>
          </a:bodyPr>
          <a:lstStyle>
            <a:lvl1pPr marL="0" indent="0">
              <a:buNone/>
              <a:defRPr/>
            </a:lvl1pPr>
          </a:lstStyle>
          <a:p>
            <a:pPr lvl="0"/>
            <a:r>
              <a:rPr lang="en-US" dirty="0"/>
              <a:t>College</a:t>
            </a:r>
          </a:p>
        </p:txBody>
      </p:sp>
      <p:sp>
        <p:nvSpPr>
          <p:cNvPr id="14" name="Text Placeholder 9">
            <a:extLst>
              <a:ext uri="{FF2B5EF4-FFF2-40B4-BE49-F238E27FC236}">
                <a16:creationId xmlns:a16="http://schemas.microsoft.com/office/drawing/2014/main" id="{5CA1FD1C-6FE7-DD48-9178-AFF6A8C55535}"/>
              </a:ext>
            </a:extLst>
          </p:cNvPr>
          <p:cNvSpPr>
            <a:spLocks noGrp="1"/>
          </p:cNvSpPr>
          <p:nvPr>
            <p:ph type="body" sz="quarter" idx="12" hasCustomPrompt="1"/>
          </p:nvPr>
        </p:nvSpPr>
        <p:spPr>
          <a:xfrm>
            <a:off x="820552" y="3101459"/>
            <a:ext cx="10516077" cy="383182"/>
          </a:xfrm>
        </p:spPr>
        <p:txBody>
          <a:bodyPr>
            <a:spAutoFit/>
          </a:bodyPr>
          <a:lstStyle>
            <a:lvl1pPr marL="0" indent="0">
              <a:buNone/>
              <a:defRPr/>
            </a:lvl1pPr>
          </a:lstStyle>
          <a:p>
            <a:pPr lvl="0"/>
            <a:r>
              <a:rPr lang="en-US" dirty="0"/>
              <a:t>Department or Program Name</a:t>
            </a:r>
          </a:p>
        </p:txBody>
      </p:sp>
      <p:sp>
        <p:nvSpPr>
          <p:cNvPr id="15" name="Text Placeholder 9">
            <a:extLst>
              <a:ext uri="{FF2B5EF4-FFF2-40B4-BE49-F238E27FC236}">
                <a16:creationId xmlns:a16="http://schemas.microsoft.com/office/drawing/2014/main" id="{56EF9B5F-920F-8E4F-872D-C4D4C2C60FF5}"/>
              </a:ext>
            </a:extLst>
          </p:cNvPr>
          <p:cNvSpPr>
            <a:spLocks noGrp="1"/>
          </p:cNvSpPr>
          <p:nvPr>
            <p:ph type="body" sz="quarter" idx="13" hasCustomPrompt="1"/>
          </p:nvPr>
        </p:nvSpPr>
        <p:spPr>
          <a:xfrm>
            <a:off x="820552" y="3598678"/>
            <a:ext cx="10516077" cy="383182"/>
          </a:xfrm>
        </p:spPr>
        <p:txBody>
          <a:bodyPr>
            <a:spAutoFit/>
          </a:bodyPr>
          <a:lstStyle>
            <a:lvl1pPr marL="0" indent="0">
              <a:buNone/>
              <a:defRPr/>
            </a:lvl1pPr>
          </a:lstStyle>
          <a:p>
            <a:pPr lvl="0"/>
            <a:r>
              <a:rPr lang="en-US" dirty="0"/>
              <a:t>Website</a:t>
            </a:r>
          </a:p>
        </p:txBody>
      </p:sp>
      <p:sp>
        <p:nvSpPr>
          <p:cNvPr id="16" name="Text Placeholder 9">
            <a:extLst>
              <a:ext uri="{FF2B5EF4-FFF2-40B4-BE49-F238E27FC236}">
                <a16:creationId xmlns:a16="http://schemas.microsoft.com/office/drawing/2014/main" id="{B0EB2389-F780-2D4A-B2A3-2E10B3549B02}"/>
              </a:ext>
            </a:extLst>
          </p:cNvPr>
          <p:cNvSpPr>
            <a:spLocks noGrp="1"/>
          </p:cNvSpPr>
          <p:nvPr>
            <p:ph type="body" sz="quarter" idx="14" hasCustomPrompt="1"/>
          </p:nvPr>
        </p:nvSpPr>
        <p:spPr>
          <a:xfrm>
            <a:off x="820552" y="4095897"/>
            <a:ext cx="10516077" cy="383182"/>
          </a:xfrm>
        </p:spPr>
        <p:txBody>
          <a:bodyPr>
            <a:spAutoFit/>
          </a:bodyPr>
          <a:lstStyle>
            <a:lvl1pPr marL="0" indent="0">
              <a:buNone/>
              <a:defRPr/>
            </a:lvl1pPr>
          </a:lstStyle>
          <a:p>
            <a:pPr lvl="0"/>
            <a:r>
              <a:rPr lang="en-US" dirty="0"/>
              <a:t>Phone Number</a:t>
            </a:r>
          </a:p>
        </p:txBody>
      </p:sp>
      <p:sp>
        <p:nvSpPr>
          <p:cNvPr id="18" name="Text Placeholder 9">
            <a:extLst>
              <a:ext uri="{FF2B5EF4-FFF2-40B4-BE49-F238E27FC236}">
                <a16:creationId xmlns:a16="http://schemas.microsoft.com/office/drawing/2014/main" id="{85444114-988B-6D44-B79C-537507DF2B60}"/>
              </a:ext>
            </a:extLst>
          </p:cNvPr>
          <p:cNvSpPr>
            <a:spLocks noGrp="1"/>
          </p:cNvSpPr>
          <p:nvPr>
            <p:ph type="body" sz="quarter" idx="15" hasCustomPrompt="1"/>
          </p:nvPr>
        </p:nvSpPr>
        <p:spPr>
          <a:xfrm>
            <a:off x="820552" y="4593118"/>
            <a:ext cx="10516077" cy="383182"/>
          </a:xfrm>
        </p:spPr>
        <p:txBody>
          <a:bodyPr>
            <a:spAutoFit/>
          </a:bodyPr>
          <a:lstStyle>
            <a:lvl1pPr marL="0" indent="0">
              <a:buNone/>
              <a:defRPr/>
            </a:lvl1pPr>
          </a:lstStyle>
          <a:p>
            <a:pPr lvl="0"/>
            <a:r>
              <a:rPr lang="en-US" dirty="0"/>
              <a:t>Email</a:t>
            </a:r>
          </a:p>
        </p:txBody>
      </p:sp>
      <p:sp>
        <p:nvSpPr>
          <p:cNvPr id="19" name="TextBox 18">
            <a:extLst>
              <a:ext uri="{FF2B5EF4-FFF2-40B4-BE49-F238E27FC236}">
                <a16:creationId xmlns:a16="http://schemas.microsoft.com/office/drawing/2014/main" id="{F1ED535D-CF14-414F-994D-2D6881DC565E}"/>
              </a:ext>
            </a:extLst>
          </p:cNvPr>
          <p:cNvSpPr txBox="1"/>
          <p:nvPr/>
        </p:nvSpPr>
        <p:spPr>
          <a:xfrm>
            <a:off x="820554" y="978794"/>
            <a:ext cx="8108801" cy="553998"/>
          </a:xfrm>
          <a:prstGeom prst="rect">
            <a:avLst/>
          </a:prstGeom>
          <a:noFill/>
        </p:spPr>
        <p:txBody>
          <a:bodyPr wrap="square" rtlCol="0">
            <a:spAutoFit/>
          </a:bodyPr>
          <a:lstStyle/>
          <a:p>
            <a:r>
              <a:rPr lang="en-US" sz="3000" b="1" dirty="0">
                <a:solidFill>
                  <a:schemeClr val="tx2"/>
                </a:solidFill>
                <a:latin typeface="Tahoma" panose="020B0604030504040204" pitchFamily="34" charset="0"/>
                <a:ea typeface="Tahoma" panose="020B0604030504040204" pitchFamily="34" charset="0"/>
                <a:cs typeface="Tahoma" panose="020B0604030504040204" pitchFamily="34" charset="0"/>
              </a:rPr>
              <a:t>Contact Information</a:t>
            </a:r>
          </a:p>
        </p:txBody>
      </p:sp>
    </p:spTree>
    <p:extLst>
      <p:ext uri="{BB962C8B-B14F-4D97-AF65-F5344CB8AC3E}">
        <p14:creationId xmlns:p14="http://schemas.microsoft.com/office/powerpoint/2010/main" val="3695259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Presentation Title">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664974"/>
            <a:ext cx="10363200" cy="1466291"/>
          </a:xfrm>
        </p:spPr>
        <p:txBody>
          <a:bodyPr anchor="t" anchorCtr="0"/>
          <a:lstStyle>
            <a:lvl1pPr algn="ctr">
              <a:defRPr sz="4500" b="1" i="0" cap="none" baseline="0">
                <a:solidFill>
                  <a:schemeClr val="bg1"/>
                </a:solidFill>
                <a:latin typeface="Tahoma" panose="020B0604030504040204" pitchFamily="34" charset="0"/>
              </a:defRPr>
            </a:lvl1pPr>
          </a:lstStyle>
          <a:p>
            <a:r>
              <a:rPr lang="en-US" dirty="0"/>
              <a:t>Presentation Title</a:t>
            </a:r>
          </a:p>
        </p:txBody>
      </p:sp>
      <p:sp>
        <p:nvSpPr>
          <p:cNvPr id="3" name="Subtitle 2"/>
          <p:cNvSpPr>
            <a:spLocks noGrp="1"/>
          </p:cNvSpPr>
          <p:nvPr>
            <p:ph type="subTitle" idx="1" hasCustomPrompt="1"/>
          </p:nvPr>
        </p:nvSpPr>
        <p:spPr>
          <a:xfrm>
            <a:off x="1524000" y="2152971"/>
            <a:ext cx="9144000" cy="828294"/>
          </a:xfrm>
        </p:spPr>
        <p:txBody>
          <a:bodyPr/>
          <a:lstStyle>
            <a:lvl1pPr marL="0" indent="0" algn="ctr">
              <a:buNone/>
              <a:defRPr sz="2400" cap="all"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Sub-topic</a:t>
            </a:r>
          </a:p>
        </p:txBody>
      </p:sp>
      <p:sp>
        <p:nvSpPr>
          <p:cNvPr id="5" name="Text Placeholder 4">
            <a:extLst>
              <a:ext uri="{FF2B5EF4-FFF2-40B4-BE49-F238E27FC236}">
                <a16:creationId xmlns:a16="http://schemas.microsoft.com/office/drawing/2014/main" id="{EAB5B5FA-38C5-9149-9DA4-F4028C9667AB}"/>
              </a:ext>
            </a:extLst>
          </p:cNvPr>
          <p:cNvSpPr>
            <a:spLocks noGrp="1"/>
          </p:cNvSpPr>
          <p:nvPr>
            <p:ph type="body" sz="quarter" idx="10" hasCustomPrompt="1"/>
          </p:nvPr>
        </p:nvSpPr>
        <p:spPr>
          <a:xfrm>
            <a:off x="2969979" y="3009505"/>
            <a:ext cx="6233583" cy="334963"/>
          </a:xfrm>
        </p:spPr>
        <p:txBody>
          <a:bodyPr>
            <a:noAutofit/>
          </a:bodyPr>
          <a:lstStyle>
            <a:lvl1pPr marL="0" indent="0" algn="ctr">
              <a:buNone/>
              <a:defRPr sz="15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Name of Presenter and Title</a:t>
            </a:r>
          </a:p>
        </p:txBody>
      </p:sp>
      <p:sp>
        <p:nvSpPr>
          <p:cNvPr id="13" name="Text Placeholder 4">
            <a:extLst>
              <a:ext uri="{FF2B5EF4-FFF2-40B4-BE49-F238E27FC236}">
                <a16:creationId xmlns:a16="http://schemas.microsoft.com/office/drawing/2014/main" id="{932339FA-DA32-A74D-BF3D-0857B2EA0233}"/>
              </a:ext>
            </a:extLst>
          </p:cNvPr>
          <p:cNvSpPr>
            <a:spLocks noGrp="1"/>
          </p:cNvSpPr>
          <p:nvPr>
            <p:ph type="body" sz="quarter" idx="11" hasCustomPrompt="1"/>
          </p:nvPr>
        </p:nvSpPr>
        <p:spPr>
          <a:xfrm>
            <a:off x="914404" y="3470505"/>
            <a:ext cx="4950937" cy="652749"/>
          </a:xfrm>
        </p:spPr>
        <p:txBody>
          <a:bodyPr anchor="ctr">
            <a:normAutofit/>
          </a:bodyPr>
          <a:lstStyle>
            <a:lvl1pPr marL="0" indent="0" algn="r">
              <a:buNone/>
              <a:defRPr sz="135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College Name</a:t>
            </a:r>
          </a:p>
        </p:txBody>
      </p:sp>
      <p:sp>
        <p:nvSpPr>
          <p:cNvPr id="15" name="Text Placeholder 4">
            <a:extLst>
              <a:ext uri="{FF2B5EF4-FFF2-40B4-BE49-F238E27FC236}">
                <a16:creationId xmlns:a16="http://schemas.microsoft.com/office/drawing/2014/main" id="{4C4E1DC7-B849-7A47-B34C-CA67D6F4605F}"/>
              </a:ext>
            </a:extLst>
          </p:cNvPr>
          <p:cNvSpPr>
            <a:spLocks noGrp="1"/>
          </p:cNvSpPr>
          <p:nvPr>
            <p:ph type="body" sz="quarter" idx="12" hasCustomPrompt="1"/>
          </p:nvPr>
        </p:nvSpPr>
        <p:spPr>
          <a:xfrm>
            <a:off x="6308197" y="3470505"/>
            <a:ext cx="4950937" cy="652749"/>
          </a:xfrm>
        </p:spPr>
        <p:txBody>
          <a:bodyPr anchor="ctr">
            <a:normAutofit/>
          </a:bodyPr>
          <a:lstStyle>
            <a:lvl1pPr marL="0" indent="0" algn="l">
              <a:buNone/>
              <a:defRPr sz="135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Department or program</a:t>
            </a:r>
          </a:p>
        </p:txBody>
      </p:sp>
      <p:grpSp>
        <p:nvGrpSpPr>
          <p:cNvPr id="16" name="Group 15">
            <a:extLst>
              <a:ext uri="{FF2B5EF4-FFF2-40B4-BE49-F238E27FC236}">
                <a16:creationId xmlns:a16="http://schemas.microsoft.com/office/drawing/2014/main" id="{8AB3D67C-B153-C645-A39A-00A7DAE198D6}"/>
              </a:ext>
            </a:extLst>
          </p:cNvPr>
          <p:cNvGrpSpPr/>
          <p:nvPr/>
        </p:nvGrpSpPr>
        <p:grpSpPr>
          <a:xfrm>
            <a:off x="4508430" y="4850966"/>
            <a:ext cx="3175141" cy="1632516"/>
            <a:chOff x="4428154" y="3921547"/>
            <a:chExt cx="3330175" cy="2282968"/>
          </a:xfrm>
        </p:grpSpPr>
        <p:grpSp>
          <p:nvGrpSpPr>
            <p:cNvPr id="18" name="Group 17">
              <a:extLst>
                <a:ext uri="{FF2B5EF4-FFF2-40B4-BE49-F238E27FC236}">
                  <a16:creationId xmlns:a16="http://schemas.microsoft.com/office/drawing/2014/main" id="{24D9EA0D-1D68-9440-B3BE-BD5C55B95E11}"/>
                </a:ext>
              </a:extLst>
            </p:cNvPr>
            <p:cNvGrpSpPr/>
            <p:nvPr userDrawn="1"/>
          </p:nvGrpSpPr>
          <p:grpSpPr>
            <a:xfrm>
              <a:off x="5391912" y="3921547"/>
              <a:ext cx="1408176" cy="1538935"/>
              <a:chOff x="5183237" y="4557650"/>
              <a:chExt cx="1408176" cy="1538935"/>
            </a:xfrm>
          </p:grpSpPr>
          <p:sp>
            <p:nvSpPr>
              <p:cNvPr id="21" name="Rectangle 20">
                <a:extLst>
                  <a:ext uri="{FF2B5EF4-FFF2-40B4-BE49-F238E27FC236}">
                    <a16:creationId xmlns:a16="http://schemas.microsoft.com/office/drawing/2014/main" id="{685F0FEB-2A54-704E-9CA8-5EACEB32DA8A}"/>
                  </a:ext>
                </a:extLst>
              </p:cNvPr>
              <p:cNvSpPr/>
              <p:nvPr/>
            </p:nvSpPr>
            <p:spPr>
              <a:xfrm>
                <a:off x="5183237" y="4557650"/>
                <a:ext cx="1408176" cy="153893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 </a:t>
                </a:r>
              </a:p>
            </p:txBody>
          </p:sp>
          <p:pic>
            <p:nvPicPr>
              <p:cNvPr id="25" name="Picture 24">
                <a:extLst>
                  <a:ext uri="{FF2B5EF4-FFF2-40B4-BE49-F238E27FC236}">
                    <a16:creationId xmlns:a16="http://schemas.microsoft.com/office/drawing/2014/main" id="{76096C86-8430-4542-9130-724B459177C0}"/>
                  </a:ext>
                </a:extLst>
              </p:cNvPr>
              <p:cNvPicPr>
                <a:picLocks noChangeAspect="1"/>
              </p:cNvPicPr>
              <p:nvPr/>
            </p:nvPicPr>
            <p:blipFill>
              <a:blip r:embed="rId3"/>
              <a:stretch>
                <a:fillRect/>
              </a:stretch>
            </p:blipFill>
            <p:spPr>
              <a:xfrm>
                <a:off x="5378407" y="4756048"/>
                <a:ext cx="1012320" cy="1135773"/>
              </a:xfrm>
              <a:prstGeom prst="rect">
                <a:avLst/>
              </a:prstGeom>
            </p:spPr>
          </p:pic>
        </p:grpSp>
        <p:pic>
          <p:nvPicPr>
            <p:cNvPr id="20" name="Picture 19">
              <a:extLst>
                <a:ext uri="{FF2B5EF4-FFF2-40B4-BE49-F238E27FC236}">
                  <a16:creationId xmlns:a16="http://schemas.microsoft.com/office/drawing/2014/main" id="{11458BD4-C1E5-4B48-9C01-7F4AE75B2CEF}"/>
                </a:ext>
              </a:extLst>
            </p:cNvPr>
            <p:cNvPicPr>
              <a:picLocks noChangeAspect="1"/>
            </p:cNvPicPr>
            <p:nvPr userDrawn="1"/>
          </p:nvPicPr>
          <p:blipFill>
            <a:blip r:embed="rId4"/>
            <a:stretch>
              <a:fillRect/>
            </a:stretch>
          </p:blipFill>
          <p:spPr>
            <a:xfrm>
              <a:off x="4428154" y="5666564"/>
              <a:ext cx="3330175" cy="537951"/>
            </a:xfrm>
            <a:prstGeom prst="rect">
              <a:avLst/>
            </a:prstGeom>
          </p:spPr>
        </p:pic>
      </p:grpSp>
    </p:spTree>
    <p:extLst>
      <p:ext uri="{BB962C8B-B14F-4D97-AF65-F5344CB8AC3E}">
        <p14:creationId xmlns:p14="http://schemas.microsoft.com/office/powerpoint/2010/main" val="3684605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Divider Slide">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1661770"/>
            <a:ext cx="10363200" cy="1466291"/>
          </a:xfrm>
        </p:spPr>
        <p:txBody>
          <a:bodyPr anchor="t" anchorCtr="0"/>
          <a:lstStyle>
            <a:lvl1pPr algn="ctr">
              <a:defRPr sz="4500" b="1" i="0" cap="none" baseline="0">
                <a:solidFill>
                  <a:schemeClr val="bg1"/>
                </a:solidFill>
                <a:latin typeface="Tahoma" panose="020B0604030504040204" pitchFamily="34" charset="0"/>
              </a:defRPr>
            </a:lvl1pPr>
          </a:lstStyle>
          <a:p>
            <a:r>
              <a:rPr lang="en-US" dirty="0"/>
              <a:t>Divider Slide</a:t>
            </a:r>
          </a:p>
        </p:txBody>
      </p:sp>
      <p:sp>
        <p:nvSpPr>
          <p:cNvPr id="3" name="Subtitle 2"/>
          <p:cNvSpPr>
            <a:spLocks noGrp="1"/>
          </p:cNvSpPr>
          <p:nvPr>
            <p:ph type="subTitle" idx="1" hasCustomPrompt="1"/>
          </p:nvPr>
        </p:nvSpPr>
        <p:spPr>
          <a:xfrm>
            <a:off x="1524000" y="3149767"/>
            <a:ext cx="9144000" cy="828294"/>
          </a:xfrm>
        </p:spPr>
        <p:txBody>
          <a:bodyPr/>
          <a:lstStyle>
            <a:lvl1pPr marL="0" indent="0" algn="ctr">
              <a:buNone/>
              <a:defRPr sz="2400" cap="all"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Section title</a:t>
            </a:r>
          </a:p>
        </p:txBody>
      </p:sp>
    </p:spTree>
    <p:extLst>
      <p:ext uri="{BB962C8B-B14F-4D97-AF65-F5344CB8AC3E}">
        <p14:creationId xmlns:p14="http://schemas.microsoft.com/office/powerpoint/2010/main" val="3942814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Presentation Title 2">
    <p:bg>
      <p:bgPr>
        <a:solidFill>
          <a:schemeClr val="bg1"/>
        </a:soli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5BBC21DA-BB37-9447-AE99-A5671996BECD}"/>
              </a:ext>
            </a:extLst>
          </p:cNvPr>
          <p:cNvSpPr>
            <a:spLocks noGrp="1"/>
          </p:cNvSpPr>
          <p:nvPr>
            <p:ph type="pic" sz="quarter" idx="13"/>
          </p:nvPr>
        </p:nvSpPr>
        <p:spPr>
          <a:xfrm>
            <a:off x="1" y="0"/>
            <a:ext cx="4391187" cy="6858000"/>
          </a:xfrm>
        </p:spPr>
        <p:txBody>
          <a:bodyPr/>
          <a:lstStyle/>
          <a:p>
            <a:r>
              <a:rPr lang="en-US"/>
              <a:t>Click icon to add picture</a:t>
            </a:r>
            <a:endParaRPr lang="en-US" dirty="0"/>
          </a:p>
        </p:txBody>
      </p:sp>
      <p:sp>
        <p:nvSpPr>
          <p:cNvPr id="16" name="Rectangle 15">
            <a:extLst>
              <a:ext uri="{FF2B5EF4-FFF2-40B4-BE49-F238E27FC236}">
                <a16:creationId xmlns:a16="http://schemas.microsoft.com/office/drawing/2014/main" id="{21CD90CA-AF2E-8449-8E84-D6C56326C15A}"/>
              </a:ext>
            </a:extLst>
          </p:cNvPr>
          <p:cNvSpPr/>
          <p:nvPr/>
        </p:nvSpPr>
        <p:spPr>
          <a:xfrm>
            <a:off x="4391188" y="0"/>
            <a:ext cx="780081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ectangle 4">
            <a:extLst>
              <a:ext uri="{FF2B5EF4-FFF2-40B4-BE49-F238E27FC236}">
                <a16:creationId xmlns:a16="http://schemas.microsoft.com/office/drawing/2014/main" id="{91D5B3CF-5810-EF40-8451-52B286E53328}"/>
              </a:ext>
            </a:extLst>
          </p:cNvPr>
          <p:cNvSpPr/>
          <p:nvPr/>
        </p:nvSpPr>
        <p:spPr>
          <a:xfrm>
            <a:off x="4240262" y="0"/>
            <a:ext cx="4428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Title 1">
            <a:extLst>
              <a:ext uri="{FF2B5EF4-FFF2-40B4-BE49-F238E27FC236}">
                <a16:creationId xmlns:a16="http://schemas.microsoft.com/office/drawing/2014/main" id="{F3EFAC79-FBE2-DF48-8813-6E47C2638C11}"/>
              </a:ext>
            </a:extLst>
          </p:cNvPr>
          <p:cNvSpPr>
            <a:spLocks noGrp="1"/>
          </p:cNvSpPr>
          <p:nvPr>
            <p:ph type="ctrTitle" hasCustomPrompt="1"/>
          </p:nvPr>
        </p:nvSpPr>
        <p:spPr>
          <a:xfrm>
            <a:off x="5212729" y="510446"/>
            <a:ext cx="6700299" cy="1080247"/>
          </a:xfrm>
        </p:spPr>
        <p:txBody>
          <a:bodyPr anchor="t" anchorCtr="0">
            <a:noAutofit/>
          </a:bodyPr>
          <a:lstStyle>
            <a:lvl1pPr algn="ctr">
              <a:defRPr sz="3000" b="1" i="0" cap="none" baseline="0">
                <a:solidFill>
                  <a:schemeClr val="bg1"/>
                </a:solidFill>
                <a:latin typeface="Tahoma" panose="020B0604030504040204" pitchFamily="34" charset="0"/>
              </a:defRPr>
            </a:lvl1pPr>
          </a:lstStyle>
          <a:p>
            <a:r>
              <a:rPr lang="en-US" dirty="0"/>
              <a:t>Presentation Title</a:t>
            </a:r>
          </a:p>
        </p:txBody>
      </p:sp>
      <p:sp>
        <p:nvSpPr>
          <p:cNvPr id="12" name="Subtitle 2">
            <a:extLst>
              <a:ext uri="{FF2B5EF4-FFF2-40B4-BE49-F238E27FC236}">
                <a16:creationId xmlns:a16="http://schemas.microsoft.com/office/drawing/2014/main" id="{5183B407-5E80-E943-A014-BDCB3E4C4FAC}"/>
              </a:ext>
            </a:extLst>
          </p:cNvPr>
          <p:cNvSpPr>
            <a:spLocks noGrp="1"/>
          </p:cNvSpPr>
          <p:nvPr>
            <p:ph type="subTitle" idx="1" hasCustomPrompt="1"/>
          </p:nvPr>
        </p:nvSpPr>
        <p:spPr>
          <a:xfrm>
            <a:off x="5874116" y="1598800"/>
            <a:ext cx="5514661" cy="828294"/>
          </a:xfrm>
        </p:spPr>
        <p:txBody>
          <a:bodyPr/>
          <a:lstStyle>
            <a:lvl1pPr marL="0" indent="0" algn="ctr">
              <a:buNone/>
              <a:defRPr sz="2400" cap="all"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Sub-topic</a:t>
            </a:r>
          </a:p>
        </p:txBody>
      </p:sp>
      <p:sp>
        <p:nvSpPr>
          <p:cNvPr id="13" name="Text Placeholder 4">
            <a:extLst>
              <a:ext uri="{FF2B5EF4-FFF2-40B4-BE49-F238E27FC236}">
                <a16:creationId xmlns:a16="http://schemas.microsoft.com/office/drawing/2014/main" id="{0FF14268-F6DF-AE49-B746-8341CDE32594}"/>
              </a:ext>
            </a:extLst>
          </p:cNvPr>
          <p:cNvSpPr>
            <a:spLocks noGrp="1"/>
          </p:cNvSpPr>
          <p:nvPr>
            <p:ph type="body" sz="quarter" idx="10" hasCustomPrompt="1"/>
          </p:nvPr>
        </p:nvSpPr>
        <p:spPr>
          <a:xfrm>
            <a:off x="6089511" y="2494700"/>
            <a:ext cx="5083876" cy="334963"/>
          </a:xfrm>
        </p:spPr>
        <p:txBody>
          <a:bodyPr>
            <a:normAutofit/>
          </a:bodyPr>
          <a:lstStyle>
            <a:lvl1pPr marL="0" indent="0" algn="ctr">
              <a:buNone/>
              <a:defRPr sz="15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Name of Presenter and Title</a:t>
            </a:r>
          </a:p>
        </p:txBody>
      </p:sp>
      <p:sp>
        <p:nvSpPr>
          <p:cNvPr id="14" name="Text Placeholder 4">
            <a:extLst>
              <a:ext uri="{FF2B5EF4-FFF2-40B4-BE49-F238E27FC236}">
                <a16:creationId xmlns:a16="http://schemas.microsoft.com/office/drawing/2014/main" id="{9C5AD891-4FCC-0446-93A5-2DB1541B0499}"/>
              </a:ext>
            </a:extLst>
          </p:cNvPr>
          <p:cNvSpPr>
            <a:spLocks noGrp="1"/>
          </p:cNvSpPr>
          <p:nvPr>
            <p:ph type="body" sz="quarter" idx="11" hasCustomPrompt="1"/>
          </p:nvPr>
        </p:nvSpPr>
        <p:spPr>
          <a:xfrm>
            <a:off x="6087412" y="2932981"/>
            <a:ext cx="4950937" cy="652749"/>
          </a:xfrm>
        </p:spPr>
        <p:txBody>
          <a:bodyPr anchor="ctr">
            <a:normAutofit/>
          </a:bodyPr>
          <a:lstStyle>
            <a:lvl1pPr marL="0" indent="0" algn="ctr">
              <a:buNone/>
              <a:defRPr sz="135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College Name</a:t>
            </a:r>
          </a:p>
        </p:txBody>
      </p:sp>
      <p:sp>
        <p:nvSpPr>
          <p:cNvPr id="15" name="Text Placeholder 4">
            <a:extLst>
              <a:ext uri="{FF2B5EF4-FFF2-40B4-BE49-F238E27FC236}">
                <a16:creationId xmlns:a16="http://schemas.microsoft.com/office/drawing/2014/main" id="{09EBC9F5-88EB-8443-B256-F5EF5358DF4D}"/>
              </a:ext>
            </a:extLst>
          </p:cNvPr>
          <p:cNvSpPr>
            <a:spLocks noGrp="1"/>
          </p:cNvSpPr>
          <p:nvPr>
            <p:ph type="body" sz="quarter" idx="12" hasCustomPrompt="1"/>
          </p:nvPr>
        </p:nvSpPr>
        <p:spPr>
          <a:xfrm>
            <a:off x="6087409" y="3865608"/>
            <a:ext cx="4950937" cy="652749"/>
          </a:xfrm>
        </p:spPr>
        <p:txBody>
          <a:bodyPr anchor="ctr">
            <a:normAutofit/>
          </a:bodyPr>
          <a:lstStyle>
            <a:lvl1pPr marL="0" indent="0" algn="ctr">
              <a:buNone/>
              <a:defRPr sz="135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Department or program</a:t>
            </a:r>
          </a:p>
        </p:txBody>
      </p:sp>
      <p:cxnSp>
        <p:nvCxnSpPr>
          <p:cNvPr id="17" name="Straight Connector 16">
            <a:extLst>
              <a:ext uri="{FF2B5EF4-FFF2-40B4-BE49-F238E27FC236}">
                <a16:creationId xmlns:a16="http://schemas.microsoft.com/office/drawing/2014/main" id="{F474E4EE-A9AB-F74A-BA9F-547C75AA6EF1}"/>
              </a:ext>
            </a:extLst>
          </p:cNvPr>
          <p:cNvCxnSpPr>
            <a:cxnSpLocks/>
          </p:cNvCxnSpPr>
          <p:nvPr/>
        </p:nvCxnSpPr>
        <p:spPr>
          <a:xfrm flipH="1">
            <a:off x="6914891" y="3706773"/>
            <a:ext cx="3295972" cy="0"/>
          </a:xfrm>
          <a:prstGeom prst="line">
            <a:avLst/>
          </a:prstGeom>
        </p:spPr>
        <p:style>
          <a:lnRef idx="3">
            <a:schemeClr val="accent4"/>
          </a:lnRef>
          <a:fillRef idx="0">
            <a:schemeClr val="accent4"/>
          </a:fillRef>
          <a:effectRef idx="2">
            <a:schemeClr val="accent4"/>
          </a:effectRef>
          <a:fontRef idx="minor">
            <a:schemeClr val="tx1"/>
          </a:fontRef>
        </p:style>
      </p:cxnSp>
      <p:grpSp>
        <p:nvGrpSpPr>
          <p:cNvPr id="18" name="Group 17">
            <a:extLst>
              <a:ext uri="{FF2B5EF4-FFF2-40B4-BE49-F238E27FC236}">
                <a16:creationId xmlns:a16="http://schemas.microsoft.com/office/drawing/2014/main" id="{85A85373-871A-E541-8F8C-B40596554BE5}"/>
              </a:ext>
            </a:extLst>
          </p:cNvPr>
          <p:cNvGrpSpPr/>
          <p:nvPr/>
        </p:nvGrpSpPr>
        <p:grpSpPr>
          <a:xfrm>
            <a:off x="6206091" y="4742720"/>
            <a:ext cx="4462939" cy="1869942"/>
            <a:chOff x="2301428" y="3862555"/>
            <a:chExt cx="4541144" cy="2536946"/>
          </a:xfrm>
        </p:grpSpPr>
        <p:grpSp>
          <p:nvGrpSpPr>
            <p:cNvPr id="20" name="Group 19">
              <a:extLst>
                <a:ext uri="{FF2B5EF4-FFF2-40B4-BE49-F238E27FC236}">
                  <a16:creationId xmlns:a16="http://schemas.microsoft.com/office/drawing/2014/main" id="{9CC6DD35-5E5A-4146-B262-96EBC14807C4}"/>
                </a:ext>
              </a:extLst>
            </p:cNvPr>
            <p:cNvGrpSpPr/>
            <p:nvPr userDrawn="1"/>
          </p:nvGrpSpPr>
          <p:grpSpPr>
            <a:xfrm>
              <a:off x="3799086" y="3862555"/>
              <a:ext cx="1408176" cy="1538935"/>
              <a:chOff x="5183237" y="4557650"/>
              <a:chExt cx="1408176" cy="1538935"/>
            </a:xfrm>
          </p:grpSpPr>
          <p:sp>
            <p:nvSpPr>
              <p:cNvPr id="28" name="Rectangle 27">
                <a:extLst>
                  <a:ext uri="{FF2B5EF4-FFF2-40B4-BE49-F238E27FC236}">
                    <a16:creationId xmlns:a16="http://schemas.microsoft.com/office/drawing/2014/main" id="{B1C1F035-5C5D-4D45-89DC-B68221E4AAE2}"/>
                  </a:ext>
                </a:extLst>
              </p:cNvPr>
              <p:cNvSpPr/>
              <p:nvPr/>
            </p:nvSpPr>
            <p:spPr>
              <a:xfrm>
                <a:off x="5183237" y="4557650"/>
                <a:ext cx="1408176" cy="153893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 </a:t>
                </a:r>
              </a:p>
            </p:txBody>
          </p:sp>
          <p:pic>
            <p:nvPicPr>
              <p:cNvPr id="29" name="Picture 28">
                <a:extLst>
                  <a:ext uri="{FF2B5EF4-FFF2-40B4-BE49-F238E27FC236}">
                    <a16:creationId xmlns:a16="http://schemas.microsoft.com/office/drawing/2014/main" id="{8076CB4F-6132-074E-8B18-3E6BE7D4001D}"/>
                  </a:ext>
                </a:extLst>
              </p:cNvPr>
              <p:cNvPicPr>
                <a:picLocks noChangeAspect="1"/>
              </p:cNvPicPr>
              <p:nvPr/>
            </p:nvPicPr>
            <p:blipFill>
              <a:blip r:embed="rId2"/>
              <a:stretch>
                <a:fillRect/>
              </a:stretch>
            </p:blipFill>
            <p:spPr>
              <a:xfrm>
                <a:off x="5378407" y="4756048"/>
                <a:ext cx="1012320" cy="1135773"/>
              </a:xfrm>
              <a:prstGeom prst="rect">
                <a:avLst/>
              </a:prstGeom>
            </p:spPr>
          </p:pic>
        </p:grpSp>
        <p:pic>
          <p:nvPicPr>
            <p:cNvPr id="21" name="Picture 20">
              <a:extLst>
                <a:ext uri="{FF2B5EF4-FFF2-40B4-BE49-F238E27FC236}">
                  <a16:creationId xmlns:a16="http://schemas.microsoft.com/office/drawing/2014/main" id="{40893F3D-60C2-2444-BD3E-C188C277E876}"/>
                </a:ext>
              </a:extLst>
            </p:cNvPr>
            <p:cNvPicPr>
              <a:picLocks noChangeAspect="1"/>
            </p:cNvPicPr>
            <p:nvPr userDrawn="1"/>
          </p:nvPicPr>
          <p:blipFill>
            <a:blip r:embed="rId3"/>
            <a:stretch>
              <a:fillRect/>
            </a:stretch>
          </p:blipFill>
          <p:spPr>
            <a:xfrm>
              <a:off x="2491740" y="5508222"/>
              <a:ext cx="4160520" cy="594360"/>
            </a:xfrm>
            <a:prstGeom prst="rect">
              <a:avLst/>
            </a:prstGeom>
          </p:spPr>
        </p:pic>
        <p:pic>
          <p:nvPicPr>
            <p:cNvPr id="26" name="Picture 25">
              <a:extLst>
                <a:ext uri="{FF2B5EF4-FFF2-40B4-BE49-F238E27FC236}">
                  <a16:creationId xmlns:a16="http://schemas.microsoft.com/office/drawing/2014/main" id="{A2649042-7375-1E47-92F9-8BD14D315D1D}"/>
                </a:ext>
              </a:extLst>
            </p:cNvPr>
            <p:cNvPicPr>
              <a:picLocks noChangeAspect="1"/>
            </p:cNvPicPr>
            <p:nvPr userDrawn="1"/>
          </p:nvPicPr>
          <p:blipFill>
            <a:blip r:embed="rId4"/>
            <a:stretch>
              <a:fillRect/>
            </a:stretch>
          </p:blipFill>
          <p:spPr>
            <a:xfrm>
              <a:off x="2301428" y="5945387"/>
              <a:ext cx="4541144" cy="454114"/>
            </a:xfrm>
            <a:prstGeom prst="rect">
              <a:avLst/>
            </a:prstGeom>
          </p:spPr>
        </p:pic>
      </p:grpSp>
    </p:spTree>
    <p:extLst>
      <p:ext uri="{BB962C8B-B14F-4D97-AF65-F5344CB8AC3E}">
        <p14:creationId xmlns:p14="http://schemas.microsoft.com/office/powerpoint/2010/main" val="320642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Presentation Title 3">
    <p:bg>
      <p:bgPr>
        <a:solidFill>
          <a:schemeClr val="tx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1D5B3CF-5810-EF40-8451-52B286E53328}"/>
              </a:ext>
            </a:extLst>
          </p:cNvPr>
          <p:cNvSpPr/>
          <p:nvPr/>
        </p:nvSpPr>
        <p:spPr>
          <a:xfrm>
            <a:off x="0" y="5029201"/>
            <a:ext cx="1219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Title 1">
            <a:extLst>
              <a:ext uri="{FF2B5EF4-FFF2-40B4-BE49-F238E27FC236}">
                <a16:creationId xmlns:a16="http://schemas.microsoft.com/office/drawing/2014/main" id="{F3EFAC79-FBE2-DF48-8813-6E47C2638C11}"/>
              </a:ext>
            </a:extLst>
          </p:cNvPr>
          <p:cNvSpPr>
            <a:spLocks noGrp="1"/>
          </p:cNvSpPr>
          <p:nvPr>
            <p:ph type="ctrTitle" hasCustomPrompt="1"/>
          </p:nvPr>
        </p:nvSpPr>
        <p:spPr>
          <a:xfrm>
            <a:off x="914400" y="477000"/>
            <a:ext cx="10363200" cy="1466291"/>
          </a:xfrm>
        </p:spPr>
        <p:txBody>
          <a:bodyPr anchor="t" anchorCtr="0"/>
          <a:lstStyle>
            <a:lvl1pPr algn="ctr">
              <a:defRPr sz="4500" b="1" i="0" cap="none" baseline="0">
                <a:solidFill>
                  <a:schemeClr val="bg1"/>
                </a:solidFill>
                <a:latin typeface="Tahoma" panose="020B0604030504040204" pitchFamily="34" charset="0"/>
              </a:defRPr>
            </a:lvl1pPr>
          </a:lstStyle>
          <a:p>
            <a:r>
              <a:rPr lang="en-US" dirty="0"/>
              <a:t>Presentation Title</a:t>
            </a:r>
          </a:p>
        </p:txBody>
      </p:sp>
      <p:sp>
        <p:nvSpPr>
          <p:cNvPr id="12" name="Subtitle 2">
            <a:extLst>
              <a:ext uri="{FF2B5EF4-FFF2-40B4-BE49-F238E27FC236}">
                <a16:creationId xmlns:a16="http://schemas.microsoft.com/office/drawing/2014/main" id="{5183B407-5E80-E943-A014-BDCB3E4C4FAC}"/>
              </a:ext>
            </a:extLst>
          </p:cNvPr>
          <p:cNvSpPr>
            <a:spLocks noGrp="1"/>
          </p:cNvSpPr>
          <p:nvPr>
            <p:ph type="subTitle" idx="1" hasCustomPrompt="1"/>
          </p:nvPr>
        </p:nvSpPr>
        <p:spPr>
          <a:xfrm>
            <a:off x="1524000" y="1964997"/>
            <a:ext cx="9144000" cy="828294"/>
          </a:xfrm>
        </p:spPr>
        <p:txBody>
          <a:bodyPr/>
          <a:lstStyle>
            <a:lvl1pPr marL="0" indent="0" algn="ctr">
              <a:buNone/>
              <a:defRPr sz="2400" cap="all"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Subtopic</a:t>
            </a:r>
          </a:p>
        </p:txBody>
      </p:sp>
      <p:sp>
        <p:nvSpPr>
          <p:cNvPr id="13" name="Text Placeholder 4">
            <a:extLst>
              <a:ext uri="{FF2B5EF4-FFF2-40B4-BE49-F238E27FC236}">
                <a16:creationId xmlns:a16="http://schemas.microsoft.com/office/drawing/2014/main" id="{0FF14268-F6DF-AE49-B746-8341CDE32594}"/>
              </a:ext>
            </a:extLst>
          </p:cNvPr>
          <p:cNvSpPr>
            <a:spLocks noGrp="1"/>
          </p:cNvSpPr>
          <p:nvPr>
            <p:ph type="body" sz="quarter" idx="10" hasCustomPrompt="1"/>
          </p:nvPr>
        </p:nvSpPr>
        <p:spPr>
          <a:xfrm>
            <a:off x="2969979" y="2816320"/>
            <a:ext cx="6233583" cy="334963"/>
          </a:xfrm>
        </p:spPr>
        <p:txBody>
          <a:bodyPr>
            <a:normAutofit/>
          </a:bodyPr>
          <a:lstStyle>
            <a:lvl1pPr marL="0" indent="0" algn="ctr">
              <a:buNone/>
              <a:defRPr sz="15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Name of Presenter and Title</a:t>
            </a:r>
          </a:p>
        </p:txBody>
      </p:sp>
      <p:sp>
        <p:nvSpPr>
          <p:cNvPr id="14" name="Text Placeholder 4">
            <a:extLst>
              <a:ext uri="{FF2B5EF4-FFF2-40B4-BE49-F238E27FC236}">
                <a16:creationId xmlns:a16="http://schemas.microsoft.com/office/drawing/2014/main" id="{9C5AD891-4FCC-0446-93A5-2DB1541B0499}"/>
              </a:ext>
            </a:extLst>
          </p:cNvPr>
          <p:cNvSpPr>
            <a:spLocks noGrp="1"/>
          </p:cNvSpPr>
          <p:nvPr>
            <p:ph type="body" sz="quarter" idx="11" hasCustomPrompt="1"/>
          </p:nvPr>
        </p:nvSpPr>
        <p:spPr>
          <a:xfrm>
            <a:off x="914404" y="3277318"/>
            <a:ext cx="4950937" cy="652749"/>
          </a:xfrm>
        </p:spPr>
        <p:txBody>
          <a:bodyPr anchor="ctr">
            <a:normAutofit/>
          </a:bodyPr>
          <a:lstStyle>
            <a:lvl1pPr marL="0" indent="0" algn="r">
              <a:buNone/>
              <a:defRPr sz="135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College Name</a:t>
            </a:r>
          </a:p>
        </p:txBody>
      </p:sp>
      <p:sp>
        <p:nvSpPr>
          <p:cNvPr id="15" name="Text Placeholder 4">
            <a:extLst>
              <a:ext uri="{FF2B5EF4-FFF2-40B4-BE49-F238E27FC236}">
                <a16:creationId xmlns:a16="http://schemas.microsoft.com/office/drawing/2014/main" id="{09EBC9F5-88EB-8443-B256-F5EF5358DF4D}"/>
              </a:ext>
            </a:extLst>
          </p:cNvPr>
          <p:cNvSpPr>
            <a:spLocks noGrp="1"/>
          </p:cNvSpPr>
          <p:nvPr>
            <p:ph type="body" sz="quarter" idx="12" hasCustomPrompt="1"/>
          </p:nvPr>
        </p:nvSpPr>
        <p:spPr>
          <a:xfrm>
            <a:off x="6308197" y="3277318"/>
            <a:ext cx="4950937" cy="652749"/>
          </a:xfrm>
        </p:spPr>
        <p:txBody>
          <a:bodyPr anchor="ctr">
            <a:normAutofit/>
          </a:bodyPr>
          <a:lstStyle>
            <a:lvl1pPr marL="0" indent="0" algn="l">
              <a:buNone/>
              <a:defRPr sz="135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Department or program</a:t>
            </a:r>
          </a:p>
        </p:txBody>
      </p:sp>
      <p:grpSp>
        <p:nvGrpSpPr>
          <p:cNvPr id="16" name="Group 15">
            <a:extLst>
              <a:ext uri="{FF2B5EF4-FFF2-40B4-BE49-F238E27FC236}">
                <a16:creationId xmlns:a16="http://schemas.microsoft.com/office/drawing/2014/main" id="{3F1FEA00-B214-AF4C-B8C4-3A82EA4AB2F4}"/>
              </a:ext>
            </a:extLst>
          </p:cNvPr>
          <p:cNvGrpSpPr/>
          <p:nvPr/>
        </p:nvGrpSpPr>
        <p:grpSpPr>
          <a:xfrm>
            <a:off x="4485752" y="4280008"/>
            <a:ext cx="3220496" cy="1632515"/>
            <a:chOff x="4884927" y="4571999"/>
            <a:chExt cx="2415372" cy="1632515"/>
          </a:xfrm>
        </p:grpSpPr>
        <p:pic>
          <p:nvPicPr>
            <p:cNvPr id="18" name="Picture 17">
              <a:extLst>
                <a:ext uri="{FF2B5EF4-FFF2-40B4-BE49-F238E27FC236}">
                  <a16:creationId xmlns:a16="http://schemas.microsoft.com/office/drawing/2014/main" id="{CA9CE167-A505-D349-A0F4-F77811BEABD7}"/>
                </a:ext>
              </a:extLst>
            </p:cNvPr>
            <p:cNvPicPr>
              <a:picLocks noChangeAspect="1"/>
            </p:cNvPicPr>
            <p:nvPr userDrawn="1"/>
          </p:nvPicPr>
          <p:blipFill>
            <a:blip r:embed="rId2"/>
            <a:stretch>
              <a:fillRect/>
            </a:stretch>
          </p:blipFill>
          <p:spPr>
            <a:xfrm>
              <a:off x="4884927" y="5814339"/>
              <a:ext cx="2415372" cy="390175"/>
            </a:xfrm>
            <a:prstGeom prst="rect">
              <a:avLst/>
            </a:prstGeom>
          </p:spPr>
        </p:pic>
        <p:grpSp>
          <p:nvGrpSpPr>
            <p:cNvPr id="19" name="Group 18">
              <a:extLst>
                <a:ext uri="{FF2B5EF4-FFF2-40B4-BE49-F238E27FC236}">
                  <a16:creationId xmlns:a16="http://schemas.microsoft.com/office/drawing/2014/main" id="{C433D900-85D8-9843-A60D-7BA69B18B350}"/>
                </a:ext>
              </a:extLst>
            </p:cNvPr>
            <p:cNvGrpSpPr/>
            <p:nvPr userDrawn="1"/>
          </p:nvGrpSpPr>
          <p:grpSpPr>
            <a:xfrm>
              <a:off x="5594490" y="4571999"/>
              <a:ext cx="1006965" cy="1100469"/>
              <a:chOff x="5183237" y="4557650"/>
              <a:chExt cx="1408176" cy="1538935"/>
            </a:xfrm>
          </p:grpSpPr>
          <p:sp>
            <p:nvSpPr>
              <p:cNvPr id="20" name="Rectangle 19">
                <a:extLst>
                  <a:ext uri="{FF2B5EF4-FFF2-40B4-BE49-F238E27FC236}">
                    <a16:creationId xmlns:a16="http://schemas.microsoft.com/office/drawing/2014/main" id="{94FF2BE7-1FDF-994A-8167-87896B880EDD}"/>
                  </a:ext>
                </a:extLst>
              </p:cNvPr>
              <p:cNvSpPr/>
              <p:nvPr/>
            </p:nvSpPr>
            <p:spPr>
              <a:xfrm>
                <a:off x="5183237" y="4557650"/>
                <a:ext cx="1408176" cy="153893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 </a:t>
                </a:r>
              </a:p>
            </p:txBody>
          </p:sp>
          <p:pic>
            <p:nvPicPr>
              <p:cNvPr id="21" name="Picture 20">
                <a:extLst>
                  <a:ext uri="{FF2B5EF4-FFF2-40B4-BE49-F238E27FC236}">
                    <a16:creationId xmlns:a16="http://schemas.microsoft.com/office/drawing/2014/main" id="{A8880FB9-D661-3540-92B4-3B0FC9ED9156}"/>
                  </a:ext>
                </a:extLst>
              </p:cNvPr>
              <p:cNvPicPr>
                <a:picLocks noChangeAspect="1"/>
              </p:cNvPicPr>
              <p:nvPr/>
            </p:nvPicPr>
            <p:blipFill>
              <a:blip r:embed="rId3"/>
              <a:stretch>
                <a:fillRect/>
              </a:stretch>
            </p:blipFill>
            <p:spPr>
              <a:xfrm>
                <a:off x="5378407" y="4756048"/>
                <a:ext cx="1012320" cy="1135773"/>
              </a:xfrm>
              <a:prstGeom prst="rect">
                <a:avLst/>
              </a:prstGeom>
            </p:spPr>
          </p:pic>
        </p:grpSp>
      </p:grpSp>
    </p:spTree>
    <p:extLst>
      <p:ext uri="{BB962C8B-B14F-4D97-AF65-F5344CB8AC3E}">
        <p14:creationId xmlns:p14="http://schemas.microsoft.com/office/powerpoint/2010/main" val="490938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Divider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1709744"/>
            <a:ext cx="10515600" cy="2852737"/>
          </a:xfrm>
        </p:spPr>
        <p:txBody>
          <a:bodyPr anchor="b"/>
          <a:lstStyle>
            <a:lvl1pPr>
              <a:defRPr sz="4500"/>
            </a:lvl1pPr>
          </a:lstStyle>
          <a:p>
            <a:r>
              <a:rPr lang="en-US" dirty="0"/>
              <a:t>Divider Slide 2</a:t>
            </a:r>
          </a:p>
        </p:txBody>
      </p:sp>
      <p:sp>
        <p:nvSpPr>
          <p:cNvPr id="3" name="Text Placeholder 2"/>
          <p:cNvSpPr>
            <a:spLocks noGrp="1"/>
          </p:cNvSpPr>
          <p:nvPr>
            <p:ph type="body" idx="1" hasCustomPrompt="1"/>
          </p:nvPr>
        </p:nvSpPr>
        <p:spPr>
          <a:xfrm>
            <a:off x="831851" y="4589469"/>
            <a:ext cx="10515600" cy="736515"/>
          </a:xfrm>
        </p:spPr>
        <p:txBody>
          <a:bodyPr/>
          <a:lstStyle>
            <a:lvl1pPr marL="0" indent="0">
              <a:buNone/>
              <a:defRPr sz="1800">
                <a:solidFill>
                  <a:schemeClr val="tx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Section Topic</a:t>
            </a:r>
          </a:p>
        </p:txBody>
      </p:sp>
    </p:spTree>
    <p:extLst>
      <p:ext uri="{BB962C8B-B14F-4D97-AF65-F5344CB8AC3E}">
        <p14:creationId xmlns:p14="http://schemas.microsoft.com/office/powerpoint/2010/main" val="18105830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35163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135810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7"/>
            <a:ext cx="5181600" cy="36928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7"/>
            <a:ext cx="5181600" cy="36928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381995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0936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0936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078595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3670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9">
            <a:extLst>
              <a:ext uri="{FF2B5EF4-FFF2-40B4-BE49-F238E27FC236}">
                <a16:creationId xmlns:a16="http://schemas.microsoft.com/office/drawing/2014/main" id="{D5431B1E-8998-0146-AF70-B53ABD36F462}"/>
              </a:ext>
            </a:extLst>
          </p:cNvPr>
          <p:cNvSpPr/>
          <p:nvPr/>
        </p:nvSpPr>
        <p:spPr>
          <a:xfrm>
            <a:off x="0" y="5811006"/>
            <a:ext cx="12192000" cy="1099751"/>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350"/>
          </a:p>
        </p:txBody>
      </p:sp>
      <p:pic>
        <p:nvPicPr>
          <p:cNvPr id="7" name="Picture 6">
            <a:extLst>
              <a:ext uri="{FF2B5EF4-FFF2-40B4-BE49-F238E27FC236}">
                <a16:creationId xmlns:a16="http://schemas.microsoft.com/office/drawing/2014/main" id="{732D0EDF-6793-944A-8664-9CB2EFC03F6E}"/>
              </a:ext>
            </a:extLst>
          </p:cNvPr>
          <p:cNvPicPr>
            <a:picLocks noChangeAspect="1"/>
          </p:cNvPicPr>
          <p:nvPr/>
        </p:nvPicPr>
        <p:blipFill>
          <a:blip r:embed="rId16"/>
          <a:stretch>
            <a:fillRect/>
          </a:stretch>
        </p:blipFill>
        <p:spPr>
          <a:xfrm>
            <a:off x="903417" y="5919727"/>
            <a:ext cx="923151" cy="776797"/>
          </a:xfrm>
          <a:prstGeom prst="rect">
            <a:avLst/>
          </a:prstGeom>
        </p:spPr>
      </p:pic>
      <p:pic>
        <p:nvPicPr>
          <p:cNvPr id="9" name="Picture 8">
            <a:extLst>
              <a:ext uri="{FF2B5EF4-FFF2-40B4-BE49-F238E27FC236}">
                <a16:creationId xmlns:a16="http://schemas.microsoft.com/office/drawing/2014/main" id="{1327A22B-EB27-1644-86A5-45EE4003A33F}"/>
              </a:ext>
            </a:extLst>
          </p:cNvPr>
          <p:cNvPicPr>
            <a:picLocks noChangeAspect="1"/>
          </p:cNvPicPr>
          <p:nvPr/>
        </p:nvPicPr>
        <p:blipFill>
          <a:blip r:embed="rId17"/>
          <a:stretch>
            <a:fillRect/>
          </a:stretch>
        </p:blipFill>
        <p:spPr>
          <a:xfrm>
            <a:off x="2011423" y="6228234"/>
            <a:ext cx="3979191" cy="309918"/>
          </a:xfrm>
          <a:prstGeom prst="rect">
            <a:avLst/>
          </a:prstGeom>
        </p:spPr>
      </p:pic>
      <p:sp>
        <p:nvSpPr>
          <p:cNvPr id="4" name="Slide Number Placeholder 3">
            <a:extLst>
              <a:ext uri="{FF2B5EF4-FFF2-40B4-BE49-F238E27FC236}">
                <a16:creationId xmlns:a16="http://schemas.microsoft.com/office/drawing/2014/main" id="{A969B8D0-AAE2-4B7F-8141-23885298901A}"/>
              </a:ext>
            </a:extLst>
          </p:cNvPr>
          <p:cNvSpPr>
            <a:spLocks noGrp="1"/>
          </p:cNvSpPr>
          <p:nvPr>
            <p:ph type="sldNum" sz="quarter" idx="4"/>
          </p:nvPr>
        </p:nvSpPr>
        <p:spPr>
          <a:xfrm>
            <a:off x="9362342" y="544552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198BCE-2AE9-4777-AE77-97F0A5B4812E}" type="slidenum">
              <a:rPr lang="en-US" smtClean="0"/>
              <a:t>‹#›</a:t>
            </a:fld>
            <a:endParaRPr lang="en-US"/>
          </a:p>
        </p:txBody>
      </p:sp>
      <p:sp>
        <p:nvSpPr>
          <p:cNvPr id="5" name="Footer Placeholder 4">
            <a:extLst>
              <a:ext uri="{FF2B5EF4-FFF2-40B4-BE49-F238E27FC236}">
                <a16:creationId xmlns:a16="http://schemas.microsoft.com/office/drawing/2014/main" id="{EBD756C8-6D43-4849-B145-FDCF3E7021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Date Placeholder 5">
            <a:extLst>
              <a:ext uri="{FF2B5EF4-FFF2-40B4-BE49-F238E27FC236}">
                <a16:creationId xmlns:a16="http://schemas.microsoft.com/office/drawing/2014/main" id="{A04BCED8-F80F-480F-AF01-70729C7DA4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Tree>
    <p:extLst>
      <p:ext uri="{BB962C8B-B14F-4D97-AF65-F5344CB8AC3E}">
        <p14:creationId xmlns:p14="http://schemas.microsoft.com/office/powerpoint/2010/main" val="11568261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hdr="0" ftr="0" dt="0"/>
  <p:txStyles>
    <p:titleStyle>
      <a:lvl1pPr algn="l" defTabSz="685783" rtl="0" eaLnBrk="1" latinLnBrk="0" hangingPunct="1">
        <a:lnSpc>
          <a:spcPct val="90000"/>
        </a:lnSpc>
        <a:spcBef>
          <a:spcPct val="0"/>
        </a:spcBef>
        <a:buNone/>
        <a:defRPr sz="3000" b="1" kern="1200">
          <a:solidFill>
            <a:schemeClr val="tx2"/>
          </a:solidFill>
          <a:latin typeface="Tahoma" panose="020B0604030504040204" pitchFamily="34" charset="0"/>
          <a:ea typeface="Tahoma" panose="020B0604030504040204" pitchFamily="34" charset="0"/>
          <a:cs typeface="Tahoma" panose="020B0604030504040204" pitchFamily="34" charset="0"/>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34.jpeg"/><Relationship Id="rId7" Type="http://schemas.openxmlformats.org/officeDocument/2006/relationships/image" Target="../media/image66.png"/><Relationship Id="rId2" Type="http://schemas.openxmlformats.org/officeDocument/2006/relationships/image" Target="../media/image60.png"/><Relationship Id="rId1" Type="http://schemas.openxmlformats.org/officeDocument/2006/relationships/slideLayout" Target="../slideLayouts/slideLayout13.xml"/><Relationship Id="rId6" Type="http://schemas.openxmlformats.org/officeDocument/2006/relationships/image" Target="../media/image65.png"/><Relationship Id="rId5" Type="http://schemas.openxmlformats.org/officeDocument/2006/relationships/image" Target="../media/image36.jpeg"/><Relationship Id="rId4" Type="http://schemas.openxmlformats.org/officeDocument/2006/relationships/image" Target="../media/image35.jpeg"/></Relationships>
</file>

<file path=ppt/slides/_rels/slide11.xml.rels><?xml version="1.0" encoding="UTF-8" standalone="yes"?>
<Relationships xmlns="http://schemas.openxmlformats.org/package/2006/relationships"><Relationship Id="rId8" Type="http://schemas.openxmlformats.org/officeDocument/2006/relationships/image" Target="../media/image270.png"/><Relationship Id="rId13" Type="http://schemas.openxmlformats.org/officeDocument/2006/relationships/image" Target="../media/image32.png"/><Relationship Id="rId18" Type="http://schemas.openxmlformats.org/officeDocument/2006/relationships/image" Target="../media/image47.png"/><Relationship Id="rId3" Type="http://schemas.openxmlformats.org/officeDocument/2006/relationships/image" Target="../media/image37.jpg"/><Relationship Id="rId7" Type="http://schemas.openxmlformats.org/officeDocument/2006/relationships/image" Target="../media/image260.png"/><Relationship Id="rId12" Type="http://schemas.openxmlformats.org/officeDocument/2006/relationships/image" Target="../media/image310.png"/><Relationship Id="rId17" Type="http://schemas.openxmlformats.org/officeDocument/2006/relationships/image" Target="../media/image46.png"/><Relationship Id="rId2" Type="http://schemas.openxmlformats.org/officeDocument/2006/relationships/notesSlide" Target="../notesSlides/notesSlide1.xml"/><Relationship Id="rId16" Type="http://schemas.openxmlformats.org/officeDocument/2006/relationships/image" Target="../media/image17.png"/><Relationship Id="rId1" Type="http://schemas.openxmlformats.org/officeDocument/2006/relationships/slideLayout" Target="../slideLayouts/slideLayout13.xml"/><Relationship Id="rId6" Type="http://schemas.openxmlformats.org/officeDocument/2006/relationships/image" Target="../media/image250.png"/><Relationship Id="rId11" Type="http://schemas.openxmlformats.org/officeDocument/2006/relationships/image" Target="../media/image30.png"/><Relationship Id="rId5" Type="http://schemas.openxmlformats.org/officeDocument/2006/relationships/image" Target="../media/image240.png"/><Relationship Id="rId15" Type="http://schemas.microsoft.com/office/2007/relationships/hdphoto" Target="../media/hdphoto1.wdp"/><Relationship Id="rId10" Type="http://schemas.openxmlformats.org/officeDocument/2006/relationships/image" Target="../media/image29.png"/><Relationship Id="rId4" Type="http://schemas.openxmlformats.org/officeDocument/2006/relationships/image" Target="../media/image230.png"/><Relationship Id="rId9" Type="http://schemas.openxmlformats.org/officeDocument/2006/relationships/image" Target="../media/image280.png"/><Relationship Id="rId14" Type="http://schemas.openxmlformats.org/officeDocument/2006/relationships/image" Target="../media/image38.png"/></Relationships>
</file>

<file path=ppt/slides/_rels/slide1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42.jpg"/></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340.png"/><Relationship Id="rId7" Type="http://schemas.openxmlformats.org/officeDocument/2006/relationships/image" Target="../media/image380.png"/><Relationship Id="rId12" Type="http://schemas.openxmlformats.org/officeDocument/2006/relationships/image" Target="../media/image43.png"/><Relationship Id="rId2" Type="http://schemas.openxmlformats.org/officeDocument/2006/relationships/image" Target="../media/image43.jpeg"/><Relationship Id="rId16" Type="http://schemas.openxmlformats.org/officeDocument/2006/relationships/image" Target="../media/image470.png"/><Relationship Id="rId1" Type="http://schemas.openxmlformats.org/officeDocument/2006/relationships/slideLayout" Target="../slideLayouts/slideLayout13.xml"/><Relationship Id="rId6" Type="http://schemas.openxmlformats.org/officeDocument/2006/relationships/image" Target="../media/image370.png"/><Relationship Id="rId11" Type="http://schemas.openxmlformats.org/officeDocument/2006/relationships/image" Target="../media/image42.png"/><Relationship Id="rId5" Type="http://schemas.openxmlformats.org/officeDocument/2006/relationships/image" Target="../media/image360.png"/><Relationship Id="rId15" Type="http://schemas.openxmlformats.org/officeDocument/2006/relationships/image" Target="../media/image460.png"/><Relationship Id="rId10" Type="http://schemas.openxmlformats.org/officeDocument/2006/relationships/image" Target="../media/image41.png"/><Relationship Id="rId4" Type="http://schemas.openxmlformats.org/officeDocument/2006/relationships/image" Target="../media/image350.png"/><Relationship Id="rId9" Type="http://schemas.openxmlformats.org/officeDocument/2006/relationships/image" Target="../media/image40.png"/><Relationship Id="rId14" Type="http://schemas.openxmlformats.org/officeDocument/2006/relationships/image" Target="../media/image450.png"/></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00.png"/><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9.png"/><Relationship Id="rId7" Type="http://schemas.openxmlformats.org/officeDocument/2006/relationships/image" Target="../media/image23.png"/><Relationship Id="rId2" Type="http://schemas.openxmlformats.org/officeDocument/2006/relationships/image" Target="../media/image19.jpeg"/><Relationship Id="rId1" Type="http://schemas.openxmlformats.org/officeDocument/2006/relationships/slideLayout" Target="../slideLayouts/slideLayout13.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jpeg"/><Relationship Id="rId7" Type="http://schemas.openxmlformats.org/officeDocument/2006/relationships/image" Target="../media/image58.png"/><Relationship Id="rId2" Type="http://schemas.openxmlformats.org/officeDocument/2006/relationships/image" Target="../media/image24.jpeg"/><Relationship Id="rId1" Type="http://schemas.openxmlformats.org/officeDocument/2006/relationships/slideLayout" Target="../slideLayouts/slideLayout1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9.jpeg"/><Relationship Id="rId7" Type="http://schemas.openxmlformats.org/officeDocument/2006/relationships/image" Target="../media/image36.png"/><Relationship Id="rId2" Type="http://schemas.openxmlformats.org/officeDocument/2006/relationships/image" Target="../media/image59.png"/><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67.png"/><Relationship Id="rId2" Type="http://schemas.openxmlformats.org/officeDocument/2006/relationships/image" Target="../media/image31.jpeg"/><Relationship Id="rId1" Type="http://schemas.openxmlformats.org/officeDocument/2006/relationships/slideLayout" Target="../slideLayouts/slideLayout13.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ECBE5E-9A8A-4778-A8AA-E20E52754A8A}"/>
              </a:ext>
            </a:extLst>
          </p:cNvPr>
          <p:cNvSpPr>
            <a:spLocks noGrp="1"/>
          </p:cNvSpPr>
          <p:nvPr>
            <p:ph type="ctrTitle"/>
          </p:nvPr>
        </p:nvSpPr>
        <p:spPr>
          <a:xfrm>
            <a:off x="894841" y="806780"/>
            <a:ext cx="10363200" cy="1466291"/>
          </a:xfrm>
        </p:spPr>
        <p:txBody>
          <a:bodyPr/>
          <a:lstStyle/>
          <a:p>
            <a:r>
              <a:rPr lang="en-US" dirty="0"/>
              <a:t>Optical and X-Ray </a:t>
            </a:r>
            <a:r>
              <a:rPr lang="en-US" dirty="0" err="1"/>
              <a:t>Charactorization</a:t>
            </a:r>
            <a:r>
              <a:rPr lang="en-US" dirty="0"/>
              <a:t> of Ge</a:t>
            </a:r>
            <a:r>
              <a:rPr lang="en-US" baseline="-25000" dirty="0"/>
              <a:t>1-y</a:t>
            </a:r>
            <a:r>
              <a:rPr lang="en-US" dirty="0"/>
              <a:t>Sn</a:t>
            </a:r>
            <a:r>
              <a:rPr lang="en-US" baseline="-25000" dirty="0"/>
              <a:t>y</a:t>
            </a:r>
            <a:r>
              <a:rPr lang="en-US" dirty="0"/>
              <a:t> alloy on GaAs</a:t>
            </a:r>
          </a:p>
        </p:txBody>
      </p:sp>
      <p:sp>
        <p:nvSpPr>
          <p:cNvPr id="6" name="Text Placeholder 5">
            <a:extLst>
              <a:ext uri="{FF2B5EF4-FFF2-40B4-BE49-F238E27FC236}">
                <a16:creationId xmlns:a16="http://schemas.microsoft.com/office/drawing/2014/main" id="{FA07B52D-9193-42BE-9C38-246D92D88262}"/>
              </a:ext>
            </a:extLst>
          </p:cNvPr>
          <p:cNvSpPr>
            <a:spLocks noGrp="1"/>
          </p:cNvSpPr>
          <p:nvPr>
            <p:ph type="body" sz="quarter" idx="10"/>
          </p:nvPr>
        </p:nvSpPr>
        <p:spPr>
          <a:xfrm>
            <a:off x="1864492" y="2508704"/>
            <a:ext cx="8423898" cy="334963"/>
          </a:xfrm>
        </p:spPr>
        <p:txBody>
          <a:bodyPr/>
          <a:lstStyle/>
          <a:p>
            <a:r>
              <a:rPr lang="en-US" sz="1800" dirty="0"/>
              <a:t>Haley Woolf,</a:t>
            </a:r>
            <a:r>
              <a:rPr lang="en-US" sz="1800" baseline="30000" dirty="0"/>
              <a:t>1</a:t>
            </a:r>
            <a:r>
              <a:rPr lang="en-US" sz="1800" dirty="0"/>
              <a:t> Matt Kim,</a:t>
            </a:r>
            <a:r>
              <a:rPr lang="en-US" sz="1800" baseline="30000" dirty="0"/>
              <a:t>2</a:t>
            </a:r>
            <a:r>
              <a:rPr lang="en-US" sz="1800" dirty="0"/>
              <a:t> Carola Emminger,</a:t>
            </a:r>
            <a:r>
              <a:rPr lang="en-US" sz="1800" baseline="30000" dirty="0"/>
              <a:t>1</a:t>
            </a:r>
            <a:r>
              <a:rPr lang="en-US" sz="1800" dirty="0"/>
              <a:t> Carlos Armenta,</a:t>
            </a:r>
            <a:r>
              <a:rPr lang="en-US" sz="1800" baseline="30000" dirty="0"/>
              <a:t>1</a:t>
            </a:r>
            <a:r>
              <a:rPr lang="en-US" sz="1800" dirty="0"/>
              <a:t> Stefan Zollner</a:t>
            </a:r>
            <a:r>
              <a:rPr lang="en-US" sz="1800" baseline="30000" dirty="0"/>
              <a:t>1</a:t>
            </a:r>
          </a:p>
          <a:p>
            <a:pPr marL="342900" indent="-342900">
              <a:buAutoNum type="arabicPeriod"/>
            </a:pPr>
            <a:r>
              <a:rPr lang="en-US" sz="1600" dirty="0"/>
              <a:t>Department of Physics, NMSU, Las Cruces, NM</a:t>
            </a:r>
          </a:p>
          <a:p>
            <a:pPr marL="342900" indent="-342900">
              <a:buAutoNum type="arabicPeriod"/>
            </a:pPr>
            <a:r>
              <a:rPr lang="en-US" sz="1600" dirty="0" err="1"/>
              <a:t>QuantTera</a:t>
            </a:r>
            <a:r>
              <a:rPr lang="en-US" sz="1600" dirty="0"/>
              <a:t>, Scottsdale, AZ</a:t>
            </a:r>
          </a:p>
        </p:txBody>
      </p:sp>
      <p:sp>
        <p:nvSpPr>
          <p:cNvPr id="7" name="Text Placeholder 6">
            <a:extLst>
              <a:ext uri="{FF2B5EF4-FFF2-40B4-BE49-F238E27FC236}">
                <a16:creationId xmlns:a16="http://schemas.microsoft.com/office/drawing/2014/main" id="{CDB2631E-393A-4B84-BD76-92DD3CA137B8}"/>
              </a:ext>
            </a:extLst>
          </p:cNvPr>
          <p:cNvSpPr>
            <a:spLocks noGrp="1"/>
          </p:cNvSpPr>
          <p:nvPr>
            <p:ph type="body" sz="quarter" idx="11"/>
          </p:nvPr>
        </p:nvSpPr>
        <p:spPr>
          <a:xfrm>
            <a:off x="894845" y="3612311"/>
            <a:ext cx="4950937" cy="652749"/>
          </a:xfrm>
        </p:spPr>
        <p:txBody>
          <a:bodyPr/>
          <a:lstStyle/>
          <a:p>
            <a:r>
              <a:rPr lang="en-US" dirty="0"/>
              <a:t>College of Arts and Science</a:t>
            </a:r>
          </a:p>
        </p:txBody>
      </p:sp>
      <p:sp>
        <p:nvSpPr>
          <p:cNvPr id="8" name="Text Placeholder 7">
            <a:extLst>
              <a:ext uri="{FF2B5EF4-FFF2-40B4-BE49-F238E27FC236}">
                <a16:creationId xmlns:a16="http://schemas.microsoft.com/office/drawing/2014/main" id="{E2A1875E-DB9B-40D8-9573-E765929F6FF6}"/>
              </a:ext>
            </a:extLst>
          </p:cNvPr>
          <p:cNvSpPr>
            <a:spLocks noGrp="1"/>
          </p:cNvSpPr>
          <p:nvPr>
            <p:ph type="body" sz="quarter" idx="12"/>
          </p:nvPr>
        </p:nvSpPr>
        <p:spPr>
          <a:xfrm>
            <a:off x="6288638" y="3612311"/>
            <a:ext cx="4950937" cy="652749"/>
          </a:xfrm>
        </p:spPr>
        <p:txBody>
          <a:bodyPr/>
          <a:lstStyle/>
          <a:p>
            <a:r>
              <a:rPr lang="en-US" dirty="0"/>
              <a:t>Department of Physics</a:t>
            </a:r>
          </a:p>
        </p:txBody>
      </p:sp>
      <p:pic>
        <p:nvPicPr>
          <p:cNvPr id="9" name="Picture 6">
            <a:extLst>
              <a:ext uri="{FF2B5EF4-FFF2-40B4-BE49-F238E27FC236}">
                <a16:creationId xmlns:a16="http://schemas.microsoft.com/office/drawing/2014/main" id="{8A1EE6F1-094A-4B69-8F62-8CD64BB32EEF}"/>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237241" y="5357053"/>
            <a:ext cx="808782" cy="806195"/>
          </a:xfrm>
          <a:prstGeom prst="ellipse">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0" name="Text Box 7">
            <a:extLst>
              <a:ext uri="{FF2B5EF4-FFF2-40B4-BE49-F238E27FC236}">
                <a16:creationId xmlns:a16="http://schemas.microsoft.com/office/drawing/2014/main" id="{8CAC5D96-42B1-4FDD-B6FB-30AE6E24F047}"/>
              </a:ext>
            </a:extLst>
          </p:cNvPr>
          <p:cNvSpPr txBox="1">
            <a:spLocks noChangeArrowheads="1"/>
          </p:cNvSpPr>
          <p:nvPr/>
        </p:nvSpPr>
        <p:spPr bwMode="auto">
          <a:xfrm>
            <a:off x="-372296" y="6117940"/>
            <a:ext cx="2236788" cy="29368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algn="ctr" defTabSz="914463" eaLnBrk="0" fontAlgn="base" hangingPunct="0">
              <a:spcBef>
                <a:spcPct val="0"/>
              </a:spcBef>
              <a:spcAft>
                <a:spcPct val="0"/>
              </a:spcAft>
            </a:pPr>
            <a:r>
              <a:rPr lang="en-US" altLang="en-US" sz="1350" dirty="0">
                <a:solidFill>
                  <a:schemeClr val="bg1"/>
                </a:solidFill>
                <a:latin typeface="Calibri" panose="020F0502020204030204" pitchFamily="34" charset="0"/>
              </a:rPr>
              <a:t>FA9550-20-1-0135</a:t>
            </a:r>
            <a:endParaRPr lang="en-US" altLang="en-US" sz="1350" dirty="0">
              <a:solidFill>
                <a:schemeClr val="bg1"/>
              </a:solidFill>
              <a:latin typeface="Arial" panose="020B0604020202020204" pitchFamily="34" charset="0"/>
            </a:endParaRPr>
          </a:p>
        </p:txBody>
      </p:sp>
      <p:sp>
        <p:nvSpPr>
          <p:cNvPr id="12" name="TextBox 11">
            <a:extLst>
              <a:ext uri="{FF2B5EF4-FFF2-40B4-BE49-F238E27FC236}">
                <a16:creationId xmlns:a16="http://schemas.microsoft.com/office/drawing/2014/main" id="{DE25E4D5-4299-42E1-B78F-BC075C157961}"/>
              </a:ext>
            </a:extLst>
          </p:cNvPr>
          <p:cNvSpPr txBox="1"/>
          <p:nvPr/>
        </p:nvSpPr>
        <p:spPr>
          <a:xfrm>
            <a:off x="1046023" y="5402359"/>
            <a:ext cx="3017003" cy="715581"/>
          </a:xfrm>
          <a:prstGeom prst="rect">
            <a:avLst/>
          </a:prstGeom>
          <a:noFill/>
        </p:spPr>
        <p:txBody>
          <a:bodyPr wrap="square">
            <a:spAutoFit/>
          </a:bodyPr>
          <a:lstStyle/>
          <a:p>
            <a:r>
              <a:rPr lang="en-US" sz="1350" dirty="0">
                <a:solidFill>
                  <a:schemeClr val="bg1"/>
                </a:solidFill>
              </a:rPr>
              <a:t>This work was supported by Air Force Office of Scientific Research under award number FA9550-20-1-0135.</a:t>
            </a:r>
          </a:p>
        </p:txBody>
      </p:sp>
    </p:spTree>
    <p:extLst>
      <p:ext uri="{BB962C8B-B14F-4D97-AF65-F5344CB8AC3E}">
        <p14:creationId xmlns:p14="http://schemas.microsoft.com/office/powerpoint/2010/main" val="38597897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itle 2">
                <a:extLst>
                  <a:ext uri="{FF2B5EF4-FFF2-40B4-BE49-F238E27FC236}">
                    <a16:creationId xmlns:a16="http://schemas.microsoft.com/office/drawing/2014/main" id="{DE8E95D8-2EF7-4D86-B21E-8F14833926F8}"/>
                  </a:ext>
                </a:extLst>
              </p:cNvPr>
              <p:cNvSpPr>
                <a:spLocks noGrp="1"/>
              </p:cNvSpPr>
              <p:nvPr>
                <p:ph type="title"/>
              </p:nvPr>
            </p:nvSpPr>
            <p:spPr>
              <a:xfrm>
                <a:off x="530469" y="36512"/>
                <a:ext cx="10515600" cy="1325563"/>
              </a:xfrm>
            </p:spPr>
            <p:txBody>
              <a:bodyPr>
                <a:normAutofit/>
              </a:bodyPr>
              <a:lstStyle/>
              <a:p>
                <a:pPr defTabSz="914463" eaLnBrk="0" fontAlgn="base" hangingPunct="0">
                  <a:spcBef>
                    <a:spcPct val="0"/>
                  </a:spcBef>
                  <a:spcAft>
                    <a:spcPct val="0"/>
                  </a:spcAft>
                  <a:defRPr/>
                </a:pPr>
                <a14:m>
                  <m:oMath xmlns:m="http://schemas.openxmlformats.org/officeDocument/2006/math">
                    <m:d>
                      <m:dPr>
                        <m:ctrlPr>
                          <a:rPr lang="en-US" altLang="en-US" i="1" kern="0" dirty="0" smtClean="0">
                            <a:solidFill>
                              <a:schemeClr val="tx2"/>
                            </a:solidFill>
                            <a:latin typeface="Cambria Math" panose="02040503050406030204" pitchFamily="18" charset="0"/>
                          </a:rPr>
                        </m:ctrlPr>
                      </m:dPr>
                      <m:e>
                        <m:acc>
                          <m:accPr>
                            <m:chr m:val="̅"/>
                            <m:ctrlPr>
                              <a:rPr lang="en-US" altLang="en-US" i="1" kern="0" dirty="0">
                                <a:solidFill>
                                  <a:schemeClr val="tx2"/>
                                </a:solidFill>
                                <a:latin typeface="Cambria Math" panose="02040503050406030204" pitchFamily="18" charset="0"/>
                              </a:rPr>
                            </m:ctrlPr>
                          </m:accPr>
                          <m:e>
                            <m:r>
                              <a:rPr lang="en-US" altLang="en-US" b="1" i="1" kern="0" dirty="0">
                                <a:solidFill>
                                  <a:schemeClr val="tx2"/>
                                </a:solidFill>
                                <a:latin typeface="Cambria Math" panose="02040503050406030204" pitchFamily="18" charset="0"/>
                              </a:rPr>
                              <m:t>𝟐</m:t>
                            </m:r>
                          </m:e>
                        </m:acc>
                        <m:acc>
                          <m:accPr>
                            <m:chr m:val="̅"/>
                            <m:ctrlPr>
                              <a:rPr lang="en-US" altLang="en-US" i="1" kern="0" dirty="0">
                                <a:solidFill>
                                  <a:schemeClr val="tx2"/>
                                </a:solidFill>
                                <a:latin typeface="Cambria Math" panose="02040503050406030204" pitchFamily="18" charset="0"/>
                              </a:rPr>
                            </m:ctrlPr>
                          </m:accPr>
                          <m:e>
                            <m:r>
                              <a:rPr lang="en-US" altLang="en-US" b="1" i="1" kern="0" dirty="0">
                                <a:solidFill>
                                  <a:schemeClr val="tx2"/>
                                </a:solidFill>
                                <a:latin typeface="Cambria Math" panose="02040503050406030204" pitchFamily="18" charset="0"/>
                              </a:rPr>
                              <m:t>𝟐</m:t>
                            </m:r>
                          </m:e>
                        </m:acc>
                        <m:r>
                          <a:rPr lang="en-US" altLang="en-US" b="1" i="1" kern="0" dirty="0">
                            <a:solidFill>
                              <a:schemeClr val="tx2"/>
                            </a:solidFill>
                            <a:latin typeface="Cambria Math" panose="02040503050406030204" pitchFamily="18" charset="0"/>
                          </a:rPr>
                          <m:t>𝟒</m:t>
                        </m:r>
                      </m:e>
                    </m:d>
                  </m:oMath>
                </a14:m>
                <a:r>
                  <a:rPr lang="en-US" altLang="en-US" kern="0" dirty="0">
                    <a:solidFill>
                      <a:schemeClr val="tx2"/>
                    </a:solidFill>
                  </a:rPr>
                  <a:t> Grazing Exit Reciprocal Space Map</a:t>
                </a:r>
                <a:endParaRPr lang="en-US" dirty="0"/>
              </a:p>
            </p:txBody>
          </p:sp>
        </mc:Choice>
        <mc:Fallback xmlns="">
          <p:sp>
            <p:nvSpPr>
              <p:cNvPr id="3" name="Title 2">
                <a:extLst>
                  <a:ext uri="{FF2B5EF4-FFF2-40B4-BE49-F238E27FC236}">
                    <a16:creationId xmlns:a16="http://schemas.microsoft.com/office/drawing/2014/main" id="{DE8E95D8-2EF7-4D86-B21E-8F14833926F8}"/>
                  </a:ext>
                </a:extLst>
              </p:cNvPr>
              <p:cNvSpPr>
                <a:spLocks noGrp="1" noRot="1" noChangeAspect="1" noMove="1" noResize="1" noEditPoints="1" noAdjustHandles="1" noChangeArrowheads="1" noChangeShapeType="1" noTextEdit="1"/>
              </p:cNvSpPr>
              <p:nvPr>
                <p:ph type="title"/>
              </p:nvPr>
            </p:nvSpPr>
            <p:spPr>
              <a:xfrm>
                <a:off x="530469" y="36512"/>
                <a:ext cx="10515600" cy="1325563"/>
              </a:xfrm>
              <a:blipFill>
                <a:blip r:embed="rId2"/>
                <a:stretch>
                  <a:fillRect/>
                </a:stretch>
              </a:blipFill>
            </p:spPr>
            <p:txBody>
              <a:bodyPr/>
              <a:lstStyle/>
              <a:p>
                <a:r>
                  <a:rPr lang="en-US">
                    <a:noFill/>
                  </a:rPr>
                  <a:t> </a:t>
                </a:r>
              </a:p>
            </p:txBody>
          </p:sp>
        </mc:Fallback>
      </mc:AlternateContent>
      <p:pic>
        <p:nvPicPr>
          <p:cNvPr id="4" name="Picture 3" descr="Graphical user interface, chart, scatter chart&#10;&#10;Description automatically generated">
            <a:extLst>
              <a:ext uri="{FF2B5EF4-FFF2-40B4-BE49-F238E27FC236}">
                <a16:creationId xmlns:a16="http://schemas.microsoft.com/office/drawing/2014/main" id="{6AE2B411-57FE-4671-B07D-AA6D05F06AD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45303" y="1107922"/>
            <a:ext cx="3943252" cy="3017520"/>
          </a:xfrm>
          <a:prstGeom prst="rect">
            <a:avLst/>
          </a:prstGeom>
        </p:spPr>
      </p:pic>
      <p:pic>
        <p:nvPicPr>
          <p:cNvPr id="5" name="Picture 4">
            <a:extLst>
              <a:ext uri="{FF2B5EF4-FFF2-40B4-BE49-F238E27FC236}">
                <a16:creationId xmlns:a16="http://schemas.microsoft.com/office/drawing/2014/main" id="{B61F3EA1-C1E1-4898-AF5B-D95C8696B5D4}"/>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4124373" y="1107922"/>
            <a:ext cx="3943253" cy="3017520"/>
          </a:xfrm>
          <a:prstGeom prst="rect">
            <a:avLst/>
          </a:prstGeom>
        </p:spPr>
      </p:pic>
      <p:pic>
        <p:nvPicPr>
          <p:cNvPr id="6" name="Picture 5">
            <a:extLst>
              <a:ext uri="{FF2B5EF4-FFF2-40B4-BE49-F238E27FC236}">
                <a16:creationId xmlns:a16="http://schemas.microsoft.com/office/drawing/2014/main" id="{3FAF58FA-05CC-4C39-9161-F3D8D03A21F2}"/>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8067626" y="1107922"/>
            <a:ext cx="3943253" cy="3017520"/>
          </a:xfrm>
          <a:prstGeom prst="rect">
            <a:avLst/>
          </a:prstGeom>
        </p:spPr>
      </p:pic>
      <p:sp>
        <p:nvSpPr>
          <p:cNvPr id="7" name="TextBox 6">
            <a:extLst>
              <a:ext uri="{FF2B5EF4-FFF2-40B4-BE49-F238E27FC236}">
                <a16:creationId xmlns:a16="http://schemas.microsoft.com/office/drawing/2014/main" id="{ED99F4D1-0623-4C38-A08A-179D52F5D125}"/>
              </a:ext>
            </a:extLst>
          </p:cNvPr>
          <p:cNvSpPr txBox="1"/>
          <p:nvPr/>
        </p:nvSpPr>
        <p:spPr>
          <a:xfrm>
            <a:off x="1446154" y="4213549"/>
            <a:ext cx="5445514" cy="1531445"/>
          </a:xfrm>
          <a:prstGeom prst="rect">
            <a:avLst/>
          </a:prstGeom>
          <a:noFill/>
        </p:spPr>
        <p:txBody>
          <a:bodyPr wrap="square">
            <a:spAutoFit/>
          </a:bodyPr>
          <a:lstStyle/>
          <a:p>
            <a:pPr defTabSz="914463">
              <a:lnSpc>
                <a:spcPct val="150000"/>
              </a:lnSpc>
              <a:defRPr/>
            </a:pPr>
            <a:r>
              <a:rPr lang="en-US" sz="1600" b="1" kern="0" dirty="0">
                <a:solidFill>
                  <a:srgbClr val="FF00FF"/>
                </a:solidFill>
              </a:rPr>
              <a:t>W</a:t>
            </a:r>
            <a:r>
              <a:rPr lang="en-US" sz="1600" kern="0" dirty="0">
                <a:solidFill>
                  <a:prstClr val="black"/>
                </a:solidFill>
              </a:rPr>
              <a:t>-Wavelength Streak</a:t>
            </a:r>
          </a:p>
          <a:p>
            <a:pPr defTabSz="914463">
              <a:lnSpc>
                <a:spcPct val="150000"/>
              </a:lnSpc>
              <a:defRPr/>
            </a:pPr>
            <a:r>
              <a:rPr lang="en-US" sz="1600" b="1" kern="0" dirty="0">
                <a:solidFill>
                  <a:srgbClr val="FF0000"/>
                </a:solidFill>
              </a:rPr>
              <a:t>M</a:t>
            </a:r>
            <a:r>
              <a:rPr lang="en-US" sz="1600" kern="0" dirty="0">
                <a:solidFill>
                  <a:prstClr val="black"/>
                </a:solidFill>
              </a:rPr>
              <a:t>-Mosaic Spread (Relaxation Line)</a:t>
            </a:r>
          </a:p>
          <a:p>
            <a:pPr defTabSz="914463">
              <a:lnSpc>
                <a:spcPct val="150000"/>
              </a:lnSpc>
              <a:defRPr/>
            </a:pPr>
            <a:r>
              <a:rPr lang="en-US" sz="1600" b="1" kern="0" dirty="0">
                <a:solidFill>
                  <a:prstClr val="black"/>
                </a:solidFill>
              </a:rPr>
              <a:t>Black line </a:t>
            </a:r>
            <a:r>
              <a:rPr lang="en-US" sz="1600" kern="0" dirty="0">
                <a:solidFill>
                  <a:prstClr val="black"/>
                </a:solidFill>
              </a:rPr>
              <a:t>drawn from origin (Relaxed)</a:t>
            </a:r>
          </a:p>
          <a:p>
            <a:pPr defTabSz="914463">
              <a:lnSpc>
                <a:spcPct val="150000"/>
              </a:lnSpc>
              <a:defRPr/>
            </a:pPr>
            <a:r>
              <a:rPr lang="en-US" sz="1600" b="1" u="dash" kern="0" dirty="0">
                <a:solidFill>
                  <a:prstClr val="black"/>
                </a:solidFill>
              </a:rPr>
              <a:t>Dashed line </a:t>
            </a:r>
            <a:r>
              <a:rPr lang="en-US" sz="1600" kern="0" dirty="0">
                <a:solidFill>
                  <a:prstClr val="black"/>
                </a:solidFill>
              </a:rPr>
              <a:t>drawn through substrate peak (</a:t>
            </a:r>
            <a:r>
              <a:rPr lang="en-US" sz="1600" kern="0" dirty="0" err="1">
                <a:solidFill>
                  <a:prstClr val="black"/>
                </a:solidFill>
              </a:rPr>
              <a:t>Pseudomorphic</a:t>
            </a:r>
            <a:r>
              <a:rPr lang="en-US" sz="1600" kern="0" dirty="0">
                <a:solidFill>
                  <a:prstClr val="black"/>
                </a:solidFill>
              </a:rPr>
              <a:t>)</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B575921-0B8D-4F27-9D9B-9AEEDF012A28}"/>
                  </a:ext>
                </a:extLst>
              </p:cNvPr>
              <p:cNvSpPr txBox="1"/>
              <p:nvPr/>
            </p:nvSpPr>
            <p:spPr>
              <a:xfrm>
                <a:off x="8470751" y="5400489"/>
                <a:ext cx="1197957" cy="249364"/>
              </a:xfrm>
              <a:prstGeom prst="rect">
                <a:avLst/>
              </a:prstGeom>
              <a:noFill/>
            </p:spPr>
            <p:txBody>
              <a:bodyPr wrap="none" lIns="0" tIns="0" rIns="0" bIns="0" rtlCol="0">
                <a:spAutoFit/>
              </a:bodyPr>
              <a:lstStyle/>
              <a:p>
                <a:pPr defTabSz="914463">
                  <a:defRPr/>
                </a:pPr>
                <a14:m>
                  <m:oMathPara xmlns:m="http://schemas.openxmlformats.org/officeDocument/2006/math">
                    <m:oMathParaPr>
                      <m:jc m:val="centerGroup"/>
                    </m:oMathParaPr>
                    <m:oMath xmlns:m="http://schemas.openxmlformats.org/officeDocument/2006/math">
                      <m:r>
                        <a:rPr lang="en-US" sz="1600" i="1" kern="0">
                          <a:solidFill>
                            <a:prstClr val="black"/>
                          </a:solidFill>
                          <a:latin typeface="Cambria Math" panose="02040503050406030204" pitchFamily="18" charset="0"/>
                        </a:rPr>
                        <m:t>𝜆</m:t>
                      </m:r>
                      <m:r>
                        <a:rPr lang="en-US" sz="1600" kern="0">
                          <a:solidFill>
                            <a:prstClr val="black"/>
                          </a:solidFill>
                          <a:latin typeface="Cambria Math" panose="02040503050406030204" pitchFamily="18" charset="0"/>
                        </a:rPr>
                        <m:t>=1.5406 </m:t>
                      </m:r>
                      <m:r>
                        <m:rPr>
                          <m:nor/>
                        </m:rPr>
                        <a:rPr lang="en-US" sz="1600" kern="0">
                          <a:solidFill>
                            <a:prstClr val="black"/>
                          </a:solidFill>
                        </a:rPr>
                        <m:t>Å</m:t>
                      </m:r>
                    </m:oMath>
                  </m:oMathPara>
                </a14:m>
                <a:endParaRPr lang="en-US" sz="1600" kern="0" dirty="0">
                  <a:solidFill>
                    <a:prstClr val="black"/>
                  </a:solidFill>
                </a:endParaRPr>
              </a:p>
            </p:txBody>
          </p:sp>
        </mc:Choice>
        <mc:Fallback xmlns="">
          <p:sp>
            <p:nvSpPr>
              <p:cNvPr id="8" name="TextBox 7">
                <a:extLst>
                  <a:ext uri="{FF2B5EF4-FFF2-40B4-BE49-F238E27FC236}">
                    <a16:creationId xmlns:a16="http://schemas.microsoft.com/office/drawing/2014/main" id="{7B575921-0B8D-4F27-9D9B-9AEEDF012A28}"/>
                  </a:ext>
                </a:extLst>
              </p:cNvPr>
              <p:cNvSpPr txBox="1">
                <a:spLocks noRot="1" noChangeAspect="1" noMove="1" noResize="1" noEditPoints="1" noAdjustHandles="1" noChangeArrowheads="1" noChangeShapeType="1" noTextEdit="1"/>
              </p:cNvSpPr>
              <p:nvPr/>
            </p:nvSpPr>
            <p:spPr>
              <a:xfrm>
                <a:off x="8470751" y="5400489"/>
                <a:ext cx="1197957" cy="249364"/>
              </a:xfrm>
              <a:prstGeom prst="rect">
                <a:avLst/>
              </a:prstGeom>
              <a:blipFill>
                <a:blip r:embed="rId6"/>
                <a:stretch>
                  <a:fillRect l="-3571" t="-9756" r="-4592" b="-121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B8A4CFA4-F0B2-4064-A905-B8C9D69B41F2}"/>
                  </a:ext>
                </a:extLst>
              </p:cNvPr>
              <p:cNvSpPr txBox="1"/>
              <p:nvPr/>
            </p:nvSpPr>
            <p:spPr>
              <a:xfrm>
                <a:off x="7484264" y="4299800"/>
                <a:ext cx="3234539" cy="462627"/>
              </a:xfrm>
              <a:prstGeom prst="rect">
                <a:avLst/>
              </a:prstGeom>
              <a:noFill/>
            </p:spPr>
            <p:txBody>
              <a:bodyPr wrap="none" lIns="0" tIns="0" rIns="0" bIns="0" rtlCol="0">
                <a:spAutoFit/>
              </a:bodyPr>
              <a:lstStyle/>
              <a:p>
                <a:pPr defTabSz="914463">
                  <a:defRPr/>
                </a:pPr>
                <a14:m>
                  <m:oMathPara xmlns:m="http://schemas.openxmlformats.org/officeDocument/2006/math">
                    <m:oMathParaPr>
                      <m:jc m:val="centerGroup"/>
                    </m:oMathParaPr>
                    <m:oMath xmlns:m="http://schemas.openxmlformats.org/officeDocument/2006/math">
                      <m:r>
                        <a:rPr lang="en-US" sz="1600" i="1" kern="0">
                          <a:solidFill>
                            <a:prstClr val="black"/>
                          </a:solidFill>
                          <a:latin typeface="Cambria Math" panose="02040503050406030204" pitchFamily="18" charset="0"/>
                        </a:rPr>
                        <m:t>𝑠</m:t>
                      </m:r>
                      <m:r>
                        <a:rPr lang="en-US" sz="1600" i="1" kern="0" baseline="-25000">
                          <a:solidFill>
                            <a:prstClr val="black"/>
                          </a:solidFill>
                          <a:latin typeface="Cambria Math" panose="02040503050406030204" pitchFamily="18" charset="0"/>
                        </a:rPr>
                        <m:t>𝑥</m:t>
                      </m:r>
                      <m:r>
                        <a:rPr lang="en-US" sz="1600" i="1" kern="0">
                          <a:solidFill>
                            <a:prstClr val="black"/>
                          </a:solidFill>
                          <a:latin typeface="Cambria Math" panose="02040503050406030204" pitchFamily="18" charset="0"/>
                        </a:rPr>
                        <m:t>=</m:t>
                      </m:r>
                      <m:f>
                        <m:fPr>
                          <m:ctrlPr>
                            <a:rPr lang="en-US" sz="1600" i="1" kern="0">
                              <a:solidFill>
                                <a:prstClr val="black"/>
                              </a:solidFill>
                              <a:latin typeface="Cambria Math" panose="02040503050406030204" pitchFamily="18" charset="0"/>
                            </a:rPr>
                          </m:ctrlPr>
                        </m:fPr>
                        <m:num>
                          <m:r>
                            <a:rPr lang="en-US" sz="1600" i="1" kern="0">
                              <a:solidFill>
                                <a:prstClr val="black"/>
                              </a:solidFill>
                              <a:latin typeface="Cambria Math" panose="02040503050406030204" pitchFamily="18" charset="0"/>
                            </a:rPr>
                            <m:t>𝑞</m:t>
                          </m:r>
                          <m:r>
                            <a:rPr lang="en-US" sz="1600" i="1" kern="0" baseline="-25000">
                              <a:solidFill>
                                <a:prstClr val="black"/>
                              </a:solidFill>
                              <a:latin typeface="Cambria Math" panose="02040503050406030204" pitchFamily="18" charset="0"/>
                            </a:rPr>
                            <m:t>𝑥</m:t>
                          </m:r>
                        </m:num>
                        <m:den>
                          <m:r>
                            <a:rPr lang="en-US" sz="1600" i="1" kern="0">
                              <a:solidFill>
                                <a:prstClr val="black"/>
                              </a:solidFill>
                              <a:latin typeface="Cambria Math" panose="02040503050406030204" pitchFamily="18" charset="0"/>
                            </a:rPr>
                            <m:t>2</m:t>
                          </m:r>
                          <m:r>
                            <a:rPr lang="en-US" sz="1600" i="1" kern="0">
                              <a:solidFill>
                                <a:prstClr val="black"/>
                              </a:solidFill>
                              <a:latin typeface="Cambria Math" panose="02040503050406030204" pitchFamily="18" charset="0"/>
                              <a:ea typeface="Cambria Math" panose="02040503050406030204" pitchFamily="18" charset="0"/>
                            </a:rPr>
                            <m:t>𝜋</m:t>
                          </m:r>
                        </m:den>
                      </m:f>
                      <m:r>
                        <a:rPr lang="en-US" sz="1600" i="1" kern="0">
                          <a:solidFill>
                            <a:prstClr val="black"/>
                          </a:solidFill>
                          <a:latin typeface="Cambria Math" panose="02040503050406030204" pitchFamily="18" charset="0"/>
                        </a:rPr>
                        <m:t>=</m:t>
                      </m:r>
                      <m:f>
                        <m:fPr>
                          <m:ctrlPr>
                            <a:rPr lang="en-US" sz="1600" i="1" kern="0">
                              <a:solidFill>
                                <a:prstClr val="black"/>
                              </a:solidFill>
                              <a:latin typeface="Cambria Math" panose="02040503050406030204" pitchFamily="18" charset="0"/>
                            </a:rPr>
                          </m:ctrlPr>
                        </m:fPr>
                        <m:num>
                          <m:r>
                            <a:rPr lang="en-US" sz="1600" i="1" kern="0">
                              <a:solidFill>
                                <a:prstClr val="black"/>
                              </a:solidFill>
                              <a:latin typeface="Cambria Math" panose="02040503050406030204" pitchFamily="18" charset="0"/>
                            </a:rPr>
                            <m:t>1</m:t>
                          </m:r>
                        </m:num>
                        <m:den>
                          <m:r>
                            <a:rPr lang="en-US" sz="1600" i="1" kern="0">
                              <a:solidFill>
                                <a:prstClr val="black"/>
                              </a:solidFill>
                              <a:latin typeface="Cambria Math" panose="02040503050406030204" pitchFamily="18" charset="0"/>
                              <a:ea typeface="Cambria Math" panose="02040503050406030204" pitchFamily="18" charset="0"/>
                            </a:rPr>
                            <m:t>𝜆</m:t>
                          </m:r>
                        </m:den>
                      </m:f>
                      <m:r>
                        <a:rPr lang="en-US" sz="1600" i="1" kern="0">
                          <a:solidFill>
                            <a:prstClr val="black"/>
                          </a:solidFill>
                          <a:latin typeface="Cambria Math" panose="02040503050406030204" pitchFamily="18" charset="0"/>
                        </a:rPr>
                        <m:t>[</m:t>
                      </m:r>
                      <m:func>
                        <m:funcPr>
                          <m:ctrlPr>
                            <a:rPr lang="en-US" sz="1600" i="1" kern="0">
                              <a:solidFill>
                                <a:prstClr val="black"/>
                              </a:solidFill>
                              <a:latin typeface="Cambria Math" panose="02040503050406030204" pitchFamily="18" charset="0"/>
                            </a:rPr>
                          </m:ctrlPr>
                        </m:funcPr>
                        <m:fName>
                          <m:r>
                            <m:rPr>
                              <m:sty m:val="p"/>
                            </m:rPr>
                            <a:rPr lang="en-US" sz="1600" kern="0">
                              <a:solidFill>
                                <a:prstClr val="black"/>
                              </a:solidFill>
                              <a:latin typeface="Cambria Math" panose="02040503050406030204" pitchFamily="18" charset="0"/>
                            </a:rPr>
                            <m:t>cos</m:t>
                          </m:r>
                        </m:fName>
                        <m:e>
                          <m:d>
                            <m:dPr>
                              <m:ctrlPr>
                                <a:rPr lang="en-US" sz="1600" i="1" kern="0">
                                  <a:solidFill>
                                    <a:prstClr val="black"/>
                                  </a:solidFill>
                                  <a:latin typeface="Cambria Math" panose="02040503050406030204" pitchFamily="18" charset="0"/>
                                </a:rPr>
                              </m:ctrlPr>
                            </m:dPr>
                            <m:e>
                              <m:r>
                                <a:rPr lang="en-US" sz="1600" i="1" kern="0">
                                  <a:solidFill>
                                    <a:prstClr val="black"/>
                                  </a:solidFill>
                                  <a:latin typeface="Cambria Math" panose="02040503050406030204" pitchFamily="18" charset="0"/>
                                  <a:ea typeface="Cambria Math" panose="02040503050406030204" pitchFamily="18" charset="0"/>
                                </a:rPr>
                                <m:t>𝜔</m:t>
                              </m:r>
                            </m:e>
                          </m:d>
                        </m:e>
                      </m:func>
                      <m:r>
                        <a:rPr lang="en-US" sz="1600" i="1" kern="0">
                          <a:solidFill>
                            <a:prstClr val="black"/>
                          </a:solidFill>
                          <a:latin typeface="Cambria Math" panose="02040503050406030204" pitchFamily="18" charset="0"/>
                          <a:ea typeface="Cambria Math" panose="02040503050406030204" pitchFamily="18" charset="0"/>
                        </a:rPr>
                        <m:t>−</m:t>
                      </m:r>
                      <m:func>
                        <m:funcPr>
                          <m:ctrlPr>
                            <a:rPr lang="en-US" sz="1600" i="1" kern="0">
                              <a:solidFill>
                                <a:prstClr val="black"/>
                              </a:solidFill>
                              <a:latin typeface="Cambria Math" panose="02040503050406030204" pitchFamily="18" charset="0"/>
                              <a:ea typeface="Cambria Math" panose="02040503050406030204" pitchFamily="18" charset="0"/>
                            </a:rPr>
                          </m:ctrlPr>
                        </m:funcPr>
                        <m:fName>
                          <m:r>
                            <m:rPr>
                              <m:sty m:val="p"/>
                            </m:rPr>
                            <a:rPr lang="en-US" sz="1600" kern="0">
                              <a:solidFill>
                                <a:prstClr val="black"/>
                              </a:solidFill>
                              <a:latin typeface="Cambria Math" panose="02040503050406030204" pitchFamily="18" charset="0"/>
                              <a:ea typeface="Cambria Math" panose="02040503050406030204" pitchFamily="18" charset="0"/>
                            </a:rPr>
                            <m:t>cos</m:t>
                          </m:r>
                        </m:fName>
                        <m:e>
                          <m:d>
                            <m:dPr>
                              <m:ctrlPr>
                                <a:rPr lang="en-US" sz="1600" i="1" kern="0">
                                  <a:solidFill>
                                    <a:prstClr val="black"/>
                                  </a:solidFill>
                                  <a:latin typeface="Cambria Math" panose="02040503050406030204" pitchFamily="18" charset="0"/>
                                  <a:ea typeface="Cambria Math" panose="02040503050406030204" pitchFamily="18" charset="0"/>
                                </a:rPr>
                              </m:ctrlPr>
                            </m:dPr>
                            <m:e>
                              <m:r>
                                <a:rPr lang="en-US" sz="1600" i="1" kern="0">
                                  <a:solidFill>
                                    <a:prstClr val="black"/>
                                  </a:solidFill>
                                  <a:latin typeface="Cambria Math" panose="02040503050406030204" pitchFamily="18" charset="0"/>
                                  <a:ea typeface="Cambria Math" panose="02040503050406030204" pitchFamily="18" charset="0"/>
                                </a:rPr>
                                <m:t>2</m:t>
                              </m:r>
                              <m:r>
                                <a:rPr lang="en-US" sz="1600" i="1" kern="0">
                                  <a:solidFill>
                                    <a:prstClr val="black"/>
                                  </a:solidFill>
                                  <a:latin typeface="Cambria Math" panose="02040503050406030204" pitchFamily="18" charset="0"/>
                                  <a:ea typeface="Cambria Math" panose="02040503050406030204" pitchFamily="18" charset="0"/>
                                </a:rPr>
                                <m:t>𝜃</m:t>
                              </m:r>
                              <m:r>
                                <a:rPr lang="en-US" sz="1600" i="1" kern="0">
                                  <a:solidFill>
                                    <a:prstClr val="black"/>
                                  </a:solidFill>
                                  <a:latin typeface="Cambria Math" panose="02040503050406030204" pitchFamily="18" charset="0"/>
                                  <a:ea typeface="Cambria Math" panose="02040503050406030204" pitchFamily="18" charset="0"/>
                                </a:rPr>
                                <m:t>−</m:t>
                              </m:r>
                              <m:r>
                                <a:rPr lang="en-US" sz="1600" i="1" kern="0">
                                  <a:solidFill>
                                    <a:prstClr val="black"/>
                                  </a:solidFill>
                                  <a:latin typeface="Cambria Math" panose="02040503050406030204" pitchFamily="18" charset="0"/>
                                  <a:ea typeface="Cambria Math" panose="02040503050406030204" pitchFamily="18" charset="0"/>
                                </a:rPr>
                                <m:t>𝜔</m:t>
                              </m:r>
                            </m:e>
                          </m:d>
                        </m:e>
                      </m:func>
                      <m:r>
                        <a:rPr lang="en-US" sz="1600" i="1" kern="0">
                          <a:solidFill>
                            <a:prstClr val="black"/>
                          </a:solidFill>
                          <a:latin typeface="Cambria Math" panose="02040503050406030204" pitchFamily="18" charset="0"/>
                          <a:ea typeface="Cambria Math" panose="02040503050406030204" pitchFamily="18" charset="0"/>
                        </a:rPr>
                        <m:t>]</m:t>
                      </m:r>
                    </m:oMath>
                  </m:oMathPara>
                </a14:m>
                <a:endParaRPr lang="en-US" sz="1600" kern="0" dirty="0">
                  <a:solidFill>
                    <a:prstClr val="black"/>
                  </a:solidFill>
                </a:endParaRPr>
              </a:p>
            </p:txBody>
          </p:sp>
        </mc:Choice>
        <mc:Fallback xmlns="">
          <p:sp>
            <p:nvSpPr>
              <p:cNvPr id="9" name="TextBox 8">
                <a:extLst>
                  <a:ext uri="{FF2B5EF4-FFF2-40B4-BE49-F238E27FC236}">
                    <a16:creationId xmlns:a16="http://schemas.microsoft.com/office/drawing/2014/main" id="{B8A4CFA4-F0B2-4064-A905-B8C9D69B41F2}"/>
                  </a:ext>
                </a:extLst>
              </p:cNvPr>
              <p:cNvSpPr txBox="1">
                <a:spLocks noRot="1" noChangeAspect="1" noMove="1" noResize="1" noEditPoints="1" noAdjustHandles="1" noChangeArrowheads="1" noChangeShapeType="1" noTextEdit="1"/>
              </p:cNvSpPr>
              <p:nvPr/>
            </p:nvSpPr>
            <p:spPr>
              <a:xfrm>
                <a:off x="7484264" y="4299800"/>
                <a:ext cx="3234539" cy="46262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50EC9E90-B316-4D90-820B-47A8D395A655}"/>
                  </a:ext>
                </a:extLst>
              </p:cNvPr>
              <p:cNvSpPr txBox="1"/>
              <p:nvPr/>
            </p:nvSpPr>
            <p:spPr>
              <a:xfrm>
                <a:off x="7484264" y="4849755"/>
                <a:ext cx="3170933" cy="462627"/>
              </a:xfrm>
              <a:prstGeom prst="rect">
                <a:avLst/>
              </a:prstGeom>
              <a:noFill/>
            </p:spPr>
            <p:txBody>
              <a:bodyPr wrap="none" lIns="0" tIns="0" rIns="0" bIns="0" rtlCol="0">
                <a:spAutoFit/>
              </a:bodyPr>
              <a:lstStyle/>
              <a:p>
                <a:pPr defTabSz="914463">
                  <a:defRPr/>
                </a:pPr>
                <a14:m>
                  <m:oMathPara xmlns:m="http://schemas.openxmlformats.org/officeDocument/2006/math">
                    <m:oMathParaPr>
                      <m:jc m:val="centerGroup"/>
                    </m:oMathParaPr>
                    <m:oMath xmlns:m="http://schemas.openxmlformats.org/officeDocument/2006/math">
                      <m:r>
                        <a:rPr lang="en-US" sz="1600" i="1" kern="0">
                          <a:solidFill>
                            <a:prstClr val="black"/>
                          </a:solidFill>
                          <a:latin typeface="Cambria Math" panose="02040503050406030204" pitchFamily="18" charset="0"/>
                        </a:rPr>
                        <m:t>𝑠</m:t>
                      </m:r>
                      <m:r>
                        <a:rPr lang="en-US" sz="1600" i="1" kern="0" baseline="-25000">
                          <a:solidFill>
                            <a:prstClr val="black"/>
                          </a:solidFill>
                          <a:latin typeface="Cambria Math" panose="02040503050406030204" pitchFamily="18" charset="0"/>
                        </a:rPr>
                        <m:t>𝑧</m:t>
                      </m:r>
                      <m:r>
                        <a:rPr lang="en-US" sz="1600" i="1" kern="0">
                          <a:solidFill>
                            <a:prstClr val="black"/>
                          </a:solidFill>
                          <a:latin typeface="Cambria Math" panose="02040503050406030204" pitchFamily="18" charset="0"/>
                        </a:rPr>
                        <m:t>=</m:t>
                      </m:r>
                      <m:f>
                        <m:fPr>
                          <m:ctrlPr>
                            <a:rPr lang="en-US" sz="1600" i="1" kern="0">
                              <a:solidFill>
                                <a:prstClr val="black"/>
                              </a:solidFill>
                              <a:latin typeface="Cambria Math" panose="02040503050406030204" pitchFamily="18" charset="0"/>
                            </a:rPr>
                          </m:ctrlPr>
                        </m:fPr>
                        <m:num>
                          <m:r>
                            <a:rPr lang="en-US" sz="1600" i="1" kern="0">
                              <a:solidFill>
                                <a:prstClr val="black"/>
                              </a:solidFill>
                              <a:latin typeface="Cambria Math" panose="02040503050406030204" pitchFamily="18" charset="0"/>
                            </a:rPr>
                            <m:t>𝑞</m:t>
                          </m:r>
                          <m:r>
                            <a:rPr lang="en-US" sz="1600" i="1" kern="0" baseline="-25000">
                              <a:solidFill>
                                <a:prstClr val="black"/>
                              </a:solidFill>
                              <a:latin typeface="Cambria Math" panose="02040503050406030204" pitchFamily="18" charset="0"/>
                            </a:rPr>
                            <m:t>𝑧</m:t>
                          </m:r>
                        </m:num>
                        <m:den>
                          <m:r>
                            <a:rPr lang="en-US" sz="1600" i="1" kern="0">
                              <a:solidFill>
                                <a:prstClr val="black"/>
                              </a:solidFill>
                              <a:latin typeface="Cambria Math" panose="02040503050406030204" pitchFamily="18" charset="0"/>
                            </a:rPr>
                            <m:t>2</m:t>
                          </m:r>
                          <m:r>
                            <a:rPr lang="en-US" sz="1600" i="1" kern="0">
                              <a:solidFill>
                                <a:prstClr val="black"/>
                              </a:solidFill>
                              <a:latin typeface="Cambria Math" panose="02040503050406030204" pitchFamily="18" charset="0"/>
                              <a:ea typeface="Cambria Math" panose="02040503050406030204" pitchFamily="18" charset="0"/>
                            </a:rPr>
                            <m:t>𝜋</m:t>
                          </m:r>
                        </m:den>
                      </m:f>
                      <m:r>
                        <a:rPr lang="en-US" sz="1600" i="1" kern="0">
                          <a:solidFill>
                            <a:prstClr val="black"/>
                          </a:solidFill>
                          <a:latin typeface="Cambria Math" panose="02040503050406030204" pitchFamily="18" charset="0"/>
                        </a:rPr>
                        <m:t>=</m:t>
                      </m:r>
                      <m:f>
                        <m:fPr>
                          <m:ctrlPr>
                            <a:rPr lang="en-US" sz="1600" i="1" kern="0">
                              <a:solidFill>
                                <a:prstClr val="black"/>
                              </a:solidFill>
                              <a:latin typeface="Cambria Math" panose="02040503050406030204" pitchFamily="18" charset="0"/>
                            </a:rPr>
                          </m:ctrlPr>
                        </m:fPr>
                        <m:num>
                          <m:r>
                            <a:rPr lang="en-US" sz="1600" i="1" kern="0">
                              <a:solidFill>
                                <a:prstClr val="black"/>
                              </a:solidFill>
                              <a:latin typeface="Cambria Math" panose="02040503050406030204" pitchFamily="18" charset="0"/>
                            </a:rPr>
                            <m:t>1</m:t>
                          </m:r>
                        </m:num>
                        <m:den>
                          <m:r>
                            <a:rPr lang="en-US" sz="1600" i="1" kern="0">
                              <a:solidFill>
                                <a:prstClr val="black"/>
                              </a:solidFill>
                              <a:latin typeface="Cambria Math" panose="02040503050406030204" pitchFamily="18" charset="0"/>
                              <a:ea typeface="Cambria Math" panose="02040503050406030204" pitchFamily="18" charset="0"/>
                            </a:rPr>
                            <m:t>𝜆</m:t>
                          </m:r>
                        </m:den>
                      </m:f>
                      <m:r>
                        <a:rPr lang="en-US" sz="1600" i="1" kern="0">
                          <a:solidFill>
                            <a:prstClr val="black"/>
                          </a:solidFill>
                          <a:latin typeface="Cambria Math" panose="02040503050406030204" pitchFamily="18" charset="0"/>
                        </a:rPr>
                        <m:t>[</m:t>
                      </m:r>
                      <m:func>
                        <m:funcPr>
                          <m:ctrlPr>
                            <a:rPr lang="en-US" sz="1600" i="1" kern="0">
                              <a:solidFill>
                                <a:prstClr val="black"/>
                              </a:solidFill>
                              <a:latin typeface="Cambria Math" panose="02040503050406030204" pitchFamily="18" charset="0"/>
                            </a:rPr>
                          </m:ctrlPr>
                        </m:funcPr>
                        <m:fName>
                          <m:r>
                            <m:rPr>
                              <m:sty m:val="p"/>
                            </m:rPr>
                            <a:rPr lang="en-US" sz="1600" kern="0">
                              <a:solidFill>
                                <a:prstClr val="black"/>
                              </a:solidFill>
                              <a:latin typeface="Cambria Math" panose="02040503050406030204" pitchFamily="18" charset="0"/>
                            </a:rPr>
                            <m:t>sin</m:t>
                          </m:r>
                        </m:fName>
                        <m:e>
                          <m:d>
                            <m:dPr>
                              <m:ctrlPr>
                                <a:rPr lang="en-US" sz="1600" i="1" kern="0">
                                  <a:solidFill>
                                    <a:prstClr val="black"/>
                                  </a:solidFill>
                                  <a:latin typeface="Cambria Math" panose="02040503050406030204" pitchFamily="18" charset="0"/>
                                </a:rPr>
                              </m:ctrlPr>
                            </m:dPr>
                            <m:e>
                              <m:r>
                                <a:rPr lang="en-US" sz="1600" i="1" kern="0">
                                  <a:solidFill>
                                    <a:prstClr val="black"/>
                                  </a:solidFill>
                                  <a:latin typeface="Cambria Math" panose="02040503050406030204" pitchFamily="18" charset="0"/>
                                  <a:ea typeface="Cambria Math" panose="02040503050406030204" pitchFamily="18" charset="0"/>
                                </a:rPr>
                                <m:t>𝜔</m:t>
                              </m:r>
                            </m:e>
                          </m:d>
                        </m:e>
                      </m:func>
                      <m:r>
                        <a:rPr lang="en-US" sz="1600" i="1" kern="0">
                          <a:solidFill>
                            <a:prstClr val="black"/>
                          </a:solidFill>
                          <a:latin typeface="Cambria Math" panose="02040503050406030204" pitchFamily="18" charset="0"/>
                          <a:ea typeface="Cambria Math" panose="02040503050406030204" pitchFamily="18" charset="0"/>
                        </a:rPr>
                        <m:t>+</m:t>
                      </m:r>
                      <m:func>
                        <m:funcPr>
                          <m:ctrlPr>
                            <a:rPr lang="en-US" sz="1600" i="1" kern="0">
                              <a:solidFill>
                                <a:prstClr val="black"/>
                              </a:solidFill>
                              <a:latin typeface="Cambria Math" panose="02040503050406030204" pitchFamily="18" charset="0"/>
                              <a:ea typeface="Cambria Math" panose="02040503050406030204" pitchFamily="18" charset="0"/>
                            </a:rPr>
                          </m:ctrlPr>
                        </m:funcPr>
                        <m:fName>
                          <m:r>
                            <m:rPr>
                              <m:sty m:val="p"/>
                            </m:rPr>
                            <a:rPr lang="en-US" sz="1600" kern="0">
                              <a:solidFill>
                                <a:prstClr val="black"/>
                              </a:solidFill>
                              <a:latin typeface="Cambria Math" panose="02040503050406030204" pitchFamily="18" charset="0"/>
                              <a:ea typeface="Cambria Math" panose="02040503050406030204" pitchFamily="18" charset="0"/>
                            </a:rPr>
                            <m:t>sin</m:t>
                          </m:r>
                        </m:fName>
                        <m:e>
                          <m:d>
                            <m:dPr>
                              <m:ctrlPr>
                                <a:rPr lang="en-US" sz="1600" i="1" kern="0">
                                  <a:solidFill>
                                    <a:prstClr val="black"/>
                                  </a:solidFill>
                                  <a:latin typeface="Cambria Math" panose="02040503050406030204" pitchFamily="18" charset="0"/>
                                  <a:ea typeface="Cambria Math" panose="02040503050406030204" pitchFamily="18" charset="0"/>
                                </a:rPr>
                              </m:ctrlPr>
                            </m:dPr>
                            <m:e>
                              <m:r>
                                <a:rPr lang="en-US" sz="1600" i="1" kern="0">
                                  <a:solidFill>
                                    <a:prstClr val="black"/>
                                  </a:solidFill>
                                  <a:latin typeface="Cambria Math" panose="02040503050406030204" pitchFamily="18" charset="0"/>
                                  <a:ea typeface="Cambria Math" panose="02040503050406030204" pitchFamily="18" charset="0"/>
                                </a:rPr>
                                <m:t>2</m:t>
                              </m:r>
                              <m:r>
                                <a:rPr lang="en-US" sz="1600" i="1" kern="0">
                                  <a:solidFill>
                                    <a:prstClr val="black"/>
                                  </a:solidFill>
                                  <a:latin typeface="Cambria Math" panose="02040503050406030204" pitchFamily="18" charset="0"/>
                                  <a:ea typeface="Cambria Math" panose="02040503050406030204" pitchFamily="18" charset="0"/>
                                </a:rPr>
                                <m:t>𝜃</m:t>
                              </m:r>
                              <m:r>
                                <a:rPr lang="en-US" sz="1600" i="1" kern="0">
                                  <a:solidFill>
                                    <a:prstClr val="black"/>
                                  </a:solidFill>
                                  <a:latin typeface="Cambria Math" panose="02040503050406030204" pitchFamily="18" charset="0"/>
                                  <a:ea typeface="Cambria Math" panose="02040503050406030204" pitchFamily="18" charset="0"/>
                                </a:rPr>
                                <m:t>−</m:t>
                              </m:r>
                              <m:r>
                                <a:rPr lang="en-US" sz="1600" i="1" kern="0">
                                  <a:solidFill>
                                    <a:prstClr val="black"/>
                                  </a:solidFill>
                                  <a:latin typeface="Cambria Math" panose="02040503050406030204" pitchFamily="18" charset="0"/>
                                  <a:ea typeface="Cambria Math" panose="02040503050406030204" pitchFamily="18" charset="0"/>
                                </a:rPr>
                                <m:t>𝜔</m:t>
                              </m:r>
                            </m:e>
                          </m:d>
                        </m:e>
                      </m:func>
                      <m:r>
                        <a:rPr lang="en-US" sz="1600" i="1" kern="0">
                          <a:solidFill>
                            <a:prstClr val="black"/>
                          </a:solidFill>
                          <a:latin typeface="Cambria Math" panose="02040503050406030204" pitchFamily="18" charset="0"/>
                          <a:ea typeface="Cambria Math" panose="02040503050406030204" pitchFamily="18" charset="0"/>
                        </a:rPr>
                        <m:t>]</m:t>
                      </m:r>
                    </m:oMath>
                  </m:oMathPara>
                </a14:m>
                <a:endParaRPr lang="en-US" sz="1600" kern="0" dirty="0">
                  <a:solidFill>
                    <a:prstClr val="black"/>
                  </a:solidFill>
                </a:endParaRPr>
              </a:p>
            </p:txBody>
          </p:sp>
        </mc:Choice>
        <mc:Fallback xmlns="">
          <p:sp>
            <p:nvSpPr>
              <p:cNvPr id="10" name="TextBox 9">
                <a:extLst>
                  <a:ext uri="{FF2B5EF4-FFF2-40B4-BE49-F238E27FC236}">
                    <a16:creationId xmlns:a16="http://schemas.microsoft.com/office/drawing/2014/main" id="{50EC9E90-B316-4D90-820B-47A8D395A655}"/>
                  </a:ext>
                </a:extLst>
              </p:cNvPr>
              <p:cNvSpPr txBox="1">
                <a:spLocks noRot="1" noChangeAspect="1" noMove="1" noResize="1" noEditPoints="1" noAdjustHandles="1" noChangeArrowheads="1" noChangeShapeType="1" noTextEdit="1"/>
              </p:cNvSpPr>
              <p:nvPr/>
            </p:nvSpPr>
            <p:spPr>
              <a:xfrm>
                <a:off x="7484264" y="4849755"/>
                <a:ext cx="3170933" cy="462627"/>
              </a:xfrm>
              <a:prstGeom prst="rect">
                <a:avLst/>
              </a:prstGeom>
              <a:blipFill>
                <a:blip r:embed="rId8"/>
                <a:stretch>
                  <a:fillRect/>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FEC449BA-2EE0-4739-B816-DB8993652720}"/>
              </a:ext>
            </a:extLst>
          </p:cNvPr>
          <p:cNvSpPr txBox="1"/>
          <p:nvPr/>
        </p:nvSpPr>
        <p:spPr>
          <a:xfrm>
            <a:off x="480713" y="930075"/>
            <a:ext cx="2502844" cy="369332"/>
          </a:xfrm>
          <a:prstGeom prst="rect">
            <a:avLst/>
          </a:prstGeom>
          <a:noFill/>
        </p:spPr>
        <p:txBody>
          <a:bodyPr wrap="square" rtlCol="0">
            <a:spAutoFit/>
          </a:bodyPr>
          <a:lstStyle/>
          <a:p>
            <a:r>
              <a:rPr lang="en-US" dirty="0"/>
              <a:t>Bulk GaAs</a:t>
            </a:r>
          </a:p>
        </p:txBody>
      </p:sp>
      <p:sp>
        <p:nvSpPr>
          <p:cNvPr id="12" name="TextBox 11">
            <a:extLst>
              <a:ext uri="{FF2B5EF4-FFF2-40B4-BE49-F238E27FC236}">
                <a16:creationId xmlns:a16="http://schemas.microsoft.com/office/drawing/2014/main" id="{8A86BB23-DE23-4C7F-B4CD-403CBBEFB20B}"/>
              </a:ext>
            </a:extLst>
          </p:cNvPr>
          <p:cNvSpPr txBox="1"/>
          <p:nvPr/>
        </p:nvSpPr>
        <p:spPr>
          <a:xfrm>
            <a:off x="4308294" y="956231"/>
            <a:ext cx="1708622" cy="369332"/>
          </a:xfrm>
          <a:prstGeom prst="rect">
            <a:avLst/>
          </a:prstGeom>
          <a:noFill/>
        </p:spPr>
        <p:txBody>
          <a:bodyPr wrap="square" rtlCol="0">
            <a:spAutoFit/>
          </a:bodyPr>
          <a:lstStyle/>
          <a:p>
            <a:r>
              <a:rPr lang="en-US" dirty="0"/>
              <a:t>Bulk Ge</a:t>
            </a:r>
          </a:p>
        </p:txBody>
      </p:sp>
      <p:sp>
        <p:nvSpPr>
          <p:cNvPr id="13" name="TextBox 12">
            <a:extLst>
              <a:ext uri="{FF2B5EF4-FFF2-40B4-BE49-F238E27FC236}">
                <a16:creationId xmlns:a16="http://schemas.microsoft.com/office/drawing/2014/main" id="{6B5DFA4F-96D4-43CE-B00B-4F385D9AC902}"/>
              </a:ext>
            </a:extLst>
          </p:cNvPr>
          <p:cNvSpPr txBox="1"/>
          <p:nvPr/>
        </p:nvSpPr>
        <p:spPr>
          <a:xfrm>
            <a:off x="8381129" y="928716"/>
            <a:ext cx="1530967" cy="369332"/>
          </a:xfrm>
          <a:prstGeom prst="rect">
            <a:avLst/>
          </a:prstGeom>
          <a:noFill/>
        </p:spPr>
        <p:txBody>
          <a:bodyPr wrap="square" rtlCol="0">
            <a:spAutoFit/>
          </a:bodyPr>
          <a:lstStyle/>
          <a:p>
            <a:r>
              <a:rPr lang="en-US" dirty="0" err="1"/>
              <a:t>GeSn</a:t>
            </a:r>
            <a:r>
              <a:rPr lang="en-US" dirty="0"/>
              <a:t> on GaAs</a:t>
            </a:r>
          </a:p>
        </p:txBody>
      </p:sp>
      <p:sp>
        <p:nvSpPr>
          <p:cNvPr id="14" name="TextBox 13">
            <a:extLst>
              <a:ext uri="{FF2B5EF4-FFF2-40B4-BE49-F238E27FC236}">
                <a16:creationId xmlns:a16="http://schemas.microsoft.com/office/drawing/2014/main" id="{0DF95610-40E8-4EAB-B5D5-29CFFFDDD2DC}"/>
              </a:ext>
            </a:extLst>
          </p:cNvPr>
          <p:cNvSpPr txBox="1"/>
          <p:nvPr/>
        </p:nvSpPr>
        <p:spPr>
          <a:xfrm>
            <a:off x="11627708" y="6376087"/>
            <a:ext cx="481914" cy="400110"/>
          </a:xfrm>
          <a:prstGeom prst="rect">
            <a:avLst/>
          </a:prstGeom>
          <a:noFill/>
        </p:spPr>
        <p:txBody>
          <a:bodyPr wrap="square" rtlCol="0">
            <a:spAutoFit/>
          </a:bodyPr>
          <a:lstStyle/>
          <a:p>
            <a:pPr algn="ctr"/>
            <a:r>
              <a:rPr lang="en-US" sz="2000" dirty="0">
                <a:solidFill>
                  <a:schemeClr val="bg1"/>
                </a:solidFill>
              </a:rPr>
              <a:t>9</a:t>
            </a:r>
          </a:p>
        </p:txBody>
      </p:sp>
    </p:spTree>
    <p:extLst>
      <p:ext uri="{BB962C8B-B14F-4D97-AF65-F5344CB8AC3E}">
        <p14:creationId xmlns:p14="http://schemas.microsoft.com/office/powerpoint/2010/main" val="40733149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167AD18-46A8-4E19-AF6B-9355D5031498}"/>
              </a:ext>
            </a:extLst>
          </p:cNvPr>
          <p:cNvSpPr>
            <a:spLocks noGrp="1"/>
          </p:cNvSpPr>
          <p:nvPr>
            <p:ph idx="1"/>
          </p:nvPr>
        </p:nvSpPr>
        <p:spPr>
          <a:xfrm>
            <a:off x="-5433424" y="3192203"/>
            <a:ext cx="5214938" cy="1547474"/>
          </a:xfrm>
        </p:spPr>
        <p:txBody>
          <a:bodyPr/>
          <a:lstStyle/>
          <a:p>
            <a:pPr marL="0" indent="0">
              <a:buNone/>
            </a:pPr>
            <a:r>
              <a:rPr lang="en-US" dirty="0"/>
              <a:t>With Vegard’s law and continuum elasticity theory, the tin content of the Ge</a:t>
            </a:r>
            <a:r>
              <a:rPr lang="en-US" baseline="-25000" dirty="0"/>
              <a:t>1-y</a:t>
            </a:r>
            <a:r>
              <a:rPr lang="en-US" dirty="0"/>
              <a:t>Sn</a:t>
            </a:r>
            <a:r>
              <a:rPr lang="en-US" baseline="-25000" dirty="0"/>
              <a:t>y </a:t>
            </a:r>
            <a:r>
              <a:rPr lang="en-US" dirty="0"/>
              <a:t> layer can be found with the measured and known lattice constants of GaAs, Ge, and Sn. </a:t>
            </a:r>
          </a:p>
        </p:txBody>
      </p:sp>
      <p:sp>
        <p:nvSpPr>
          <p:cNvPr id="3" name="Title 2">
            <a:extLst>
              <a:ext uri="{FF2B5EF4-FFF2-40B4-BE49-F238E27FC236}">
                <a16:creationId xmlns:a16="http://schemas.microsoft.com/office/drawing/2014/main" id="{7CC43153-12C4-446D-ACE4-357BE8237B4C}"/>
              </a:ext>
            </a:extLst>
          </p:cNvPr>
          <p:cNvSpPr>
            <a:spLocks noGrp="1"/>
          </p:cNvSpPr>
          <p:nvPr>
            <p:ph type="title"/>
          </p:nvPr>
        </p:nvSpPr>
        <p:spPr>
          <a:xfrm>
            <a:off x="495300" y="36512"/>
            <a:ext cx="3919021" cy="1325563"/>
          </a:xfrm>
        </p:spPr>
        <p:txBody>
          <a:bodyPr/>
          <a:lstStyle/>
          <a:p>
            <a:r>
              <a:rPr lang="en-US" dirty="0"/>
              <a:t>Lattice Constants</a:t>
            </a:r>
          </a:p>
        </p:txBody>
      </p:sp>
      <p:pic>
        <p:nvPicPr>
          <p:cNvPr id="4" name="Picture 3">
            <a:extLst>
              <a:ext uri="{FF2B5EF4-FFF2-40B4-BE49-F238E27FC236}">
                <a16:creationId xmlns:a16="http://schemas.microsoft.com/office/drawing/2014/main" id="{20F2FAC8-8155-41DE-BDBA-F1514A360C5F}"/>
              </a:ext>
            </a:extLst>
          </p:cNvPr>
          <p:cNvPicPr>
            <a:picLocks noChangeAspect="1"/>
          </p:cNvPicPr>
          <p:nvPr/>
        </p:nvPicPr>
        <p:blipFill>
          <a:blip r:embed="rId3">
            <a:extLst>
              <a:ext uri="{28A0092B-C50C-407E-A947-70E740481C1C}">
                <a14:useLocalDpi xmlns:a14="http://schemas.microsoft.com/office/drawing/2010/main" val="0"/>
              </a:ext>
            </a:extLst>
          </a:blip>
          <a:srcRect l="1102" r="1102"/>
          <a:stretch/>
        </p:blipFill>
        <p:spPr>
          <a:xfrm>
            <a:off x="220168" y="969911"/>
            <a:ext cx="4817654" cy="3769766"/>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E970683-2FEF-4896-8BA6-C5578E743DD9}"/>
                  </a:ext>
                </a:extLst>
              </p:cNvPr>
              <p:cNvSpPr txBox="1"/>
              <p:nvPr/>
            </p:nvSpPr>
            <p:spPr>
              <a:xfrm>
                <a:off x="5153088" y="2973952"/>
                <a:ext cx="3149339"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b="1" i="1" smtClean="0">
                              <a:solidFill>
                                <a:srgbClr val="0070C0"/>
                              </a:solidFill>
                              <a:latin typeface="Cambria Math" panose="02040503050406030204" pitchFamily="18" charset="0"/>
                            </a:rPr>
                          </m:ctrlPr>
                        </m:sSubPr>
                        <m:e>
                          <m:r>
                            <a:rPr lang="en-US" sz="2000" b="1" i="1" smtClean="0">
                              <a:solidFill>
                                <a:srgbClr val="0070C0"/>
                              </a:solidFill>
                              <a:latin typeface="Cambria Math" panose="02040503050406030204" pitchFamily="18" charset="0"/>
                            </a:rPr>
                            <m:t>𝒂</m:t>
                          </m:r>
                        </m:e>
                        <m:sub>
                          <m:r>
                            <a:rPr lang="en-US" sz="2000" b="1" i="1">
                              <a:solidFill>
                                <a:srgbClr val="0070C0"/>
                              </a:solidFill>
                              <a:latin typeface="Cambria Math" panose="02040503050406030204" pitchFamily="18" charset="0"/>
                            </a:rPr>
                            <m:t>⊥</m:t>
                          </m:r>
                        </m:sub>
                      </m:sSub>
                      <m:r>
                        <a:rPr lang="en-US" sz="2000" b="1" i="0">
                          <a:solidFill>
                            <a:srgbClr val="0070C0"/>
                          </a:solidFill>
                          <a:latin typeface="Cambria Math" panose="02040503050406030204" pitchFamily="18" charset="0"/>
                        </a:rPr>
                        <m:t>=</m:t>
                      </m:r>
                      <m:d>
                        <m:dPr>
                          <m:ctrlPr>
                            <a:rPr lang="en-US" sz="2000" b="1" i="1">
                              <a:solidFill>
                                <a:srgbClr val="0070C0"/>
                              </a:solidFill>
                              <a:latin typeface="Cambria Math" panose="02040503050406030204" pitchFamily="18" charset="0"/>
                            </a:rPr>
                          </m:ctrlPr>
                        </m:dPr>
                        <m:e>
                          <m:r>
                            <a:rPr lang="en-US" sz="2000" b="1" i="0">
                              <a:solidFill>
                                <a:srgbClr val="0070C0"/>
                              </a:solidFill>
                              <a:latin typeface="Cambria Math" panose="02040503050406030204" pitchFamily="18" charset="0"/>
                            </a:rPr>
                            <m:t>𝟏</m:t>
                          </m:r>
                          <m:r>
                            <a:rPr lang="en-US" sz="2000" b="1" i="0">
                              <a:solidFill>
                                <a:srgbClr val="0070C0"/>
                              </a:solidFill>
                              <a:latin typeface="Cambria Math" panose="02040503050406030204" pitchFamily="18" charset="0"/>
                            </a:rPr>
                            <m:t>+</m:t>
                          </m:r>
                          <m:sSub>
                            <m:sSubPr>
                              <m:ctrlPr>
                                <a:rPr lang="en-US" sz="2000" b="1" i="1">
                                  <a:solidFill>
                                    <a:srgbClr val="0070C0"/>
                                  </a:solidFill>
                                  <a:latin typeface="Cambria Math" panose="02040503050406030204" pitchFamily="18" charset="0"/>
                                </a:rPr>
                              </m:ctrlPr>
                            </m:sSubPr>
                            <m:e>
                              <m:r>
                                <a:rPr lang="en-US" sz="2000" b="1" i="1">
                                  <a:solidFill>
                                    <a:srgbClr val="0070C0"/>
                                  </a:solidFill>
                                  <a:latin typeface="Cambria Math" panose="02040503050406030204" pitchFamily="18" charset="0"/>
                                </a:rPr>
                                <m:t>𝜺</m:t>
                              </m:r>
                            </m:e>
                            <m:sub>
                              <m:r>
                                <a:rPr lang="en-US" sz="2000" b="1" i="0">
                                  <a:solidFill>
                                    <a:srgbClr val="0070C0"/>
                                  </a:solidFill>
                                  <a:latin typeface="Cambria Math" panose="02040503050406030204" pitchFamily="18" charset="0"/>
                                </a:rPr>
                                <m:t>⊥</m:t>
                              </m:r>
                            </m:sub>
                          </m:sSub>
                        </m:e>
                      </m:d>
                      <m:r>
                        <a:rPr lang="en-US" sz="2000" b="1" i="1">
                          <a:solidFill>
                            <a:srgbClr val="0070C0"/>
                          </a:solidFill>
                          <a:latin typeface="Cambria Math" panose="02040503050406030204" pitchFamily="18" charset="0"/>
                        </a:rPr>
                        <m:t>𝒂</m:t>
                      </m:r>
                      <m:r>
                        <a:rPr lang="en-US" sz="2000" b="1" i="1" baseline="-25000" smtClean="0">
                          <a:solidFill>
                            <a:srgbClr val="0070C0"/>
                          </a:solidFill>
                          <a:latin typeface="Cambria Math" panose="02040503050406030204" pitchFamily="18" charset="0"/>
                        </a:rPr>
                        <m:t>𝑹𝒆𝒍𝒂𝒙𝒆𝒅</m:t>
                      </m:r>
                      <m:d>
                        <m:dPr>
                          <m:ctrlPr>
                            <a:rPr lang="en-US" sz="2000" b="1" i="1">
                              <a:solidFill>
                                <a:srgbClr val="0070C0"/>
                              </a:solidFill>
                              <a:latin typeface="Cambria Math" panose="02040503050406030204" pitchFamily="18" charset="0"/>
                            </a:rPr>
                          </m:ctrlPr>
                        </m:dPr>
                        <m:e>
                          <m:r>
                            <a:rPr lang="en-US" sz="2000" b="1" i="1">
                              <a:solidFill>
                                <a:srgbClr val="0070C0"/>
                              </a:solidFill>
                              <a:latin typeface="Cambria Math" panose="02040503050406030204" pitchFamily="18" charset="0"/>
                            </a:rPr>
                            <m:t>𝒚</m:t>
                          </m:r>
                        </m:e>
                      </m:d>
                    </m:oMath>
                  </m:oMathPara>
                </a14:m>
                <a:endParaRPr lang="en-US" sz="2000" b="1" dirty="0"/>
              </a:p>
            </p:txBody>
          </p:sp>
        </mc:Choice>
        <mc:Fallback xmlns="">
          <p:sp>
            <p:nvSpPr>
              <p:cNvPr id="5" name="TextBox 4">
                <a:extLst>
                  <a:ext uri="{FF2B5EF4-FFF2-40B4-BE49-F238E27FC236}">
                    <a16:creationId xmlns:a16="http://schemas.microsoft.com/office/drawing/2014/main" id="{7E970683-2FEF-4896-8BA6-C5578E743DD9}"/>
                  </a:ext>
                </a:extLst>
              </p:cNvPr>
              <p:cNvSpPr txBox="1">
                <a:spLocks noRot="1" noChangeAspect="1" noMove="1" noResize="1" noEditPoints="1" noAdjustHandles="1" noChangeArrowheads="1" noChangeShapeType="1" noTextEdit="1"/>
              </p:cNvSpPr>
              <p:nvPr/>
            </p:nvSpPr>
            <p:spPr>
              <a:xfrm>
                <a:off x="5153088" y="2973952"/>
                <a:ext cx="3149339" cy="307777"/>
              </a:xfrm>
              <a:prstGeom prst="rect">
                <a:avLst/>
              </a:prstGeom>
              <a:blipFill>
                <a:blip r:embed="rId4"/>
                <a:stretch>
                  <a:fillRect b="-2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CB8C61E-A3F2-46BA-8B2E-20F10087BA98}"/>
                  </a:ext>
                </a:extLst>
              </p:cNvPr>
              <p:cNvSpPr txBox="1"/>
              <p:nvPr/>
            </p:nvSpPr>
            <p:spPr>
              <a:xfrm>
                <a:off x="5235612" y="2000635"/>
                <a:ext cx="4452676" cy="307777"/>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r>
                        <a:rPr lang="en-US" sz="2000" b="1" i="1" smtClean="0">
                          <a:latin typeface="Cambria Math" panose="02040503050406030204" pitchFamily="18" charset="0"/>
                        </a:rPr>
                        <m:t>𝒂</m:t>
                      </m:r>
                      <m:r>
                        <a:rPr lang="en-US" sz="2000" b="1" i="1" baseline="-25000" smtClean="0">
                          <a:latin typeface="Cambria Math" panose="02040503050406030204" pitchFamily="18" charset="0"/>
                        </a:rPr>
                        <m:t>𝑹𝒆𝒍𝒂𝒙𝒆𝒅</m:t>
                      </m:r>
                      <m:r>
                        <a:rPr lang="en-US" sz="2000" b="1" i="1" smtClean="0">
                          <a:latin typeface="Cambria Math" panose="02040503050406030204" pitchFamily="18" charset="0"/>
                        </a:rPr>
                        <m:t>(</m:t>
                      </m:r>
                      <m:r>
                        <a:rPr lang="en-US" sz="2000" b="1" i="1" smtClean="0">
                          <a:latin typeface="Cambria Math" panose="02040503050406030204" pitchFamily="18" charset="0"/>
                        </a:rPr>
                        <m:t>𝒚</m:t>
                      </m:r>
                      <m:r>
                        <a:rPr lang="en-US" sz="2000" b="1" i="1" smtClean="0">
                          <a:latin typeface="Cambria Math" panose="02040503050406030204" pitchFamily="18" charset="0"/>
                        </a:rPr>
                        <m:t>)=</m:t>
                      </m:r>
                      <m:r>
                        <a:rPr lang="en-US" sz="2000" b="1" i="1">
                          <a:latin typeface="Cambria Math" panose="02040503050406030204" pitchFamily="18" charset="0"/>
                        </a:rPr>
                        <m:t>𝒂</m:t>
                      </m:r>
                      <m:r>
                        <a:rPr lang="en-US" sz="2000" b="1" i="1" baseline="-25000">
                          <a:latin typeface="Cambria Math" panose="02040503050406030204" pitchFamily="18" charset="0"/>
                        </a:rPr>
                        <m:t>𝑺𝒏</m:t>
                      </m:r>
                      <m:r>
                        <a:rPr lang="en-US" sz="2000" b="1" i="1" smtClean="0">
                          <a:latin typeface="Cambria Math" panose="02040503050406030204" pitchFamily="18" charset="0"/>
                        </a:rPr>
                        <m:t>𝒚</m:t>
                      </m:r>
                      <m:r>
                        <a:rPr lang="en-US" sz="2000" b="1" i="1" smtClean="0">
                          <a:latin typeface="Cambria Math" panose="02040503050406030204" pitchFamily="18" charset="0"/>
                        </a:rPr>
                        <m:t> +</m:t>
                      </m:r>
                      <m:r>
                        <a:rPr lang="en-US" sz="2000" b="1" i="1">
                          <a:latin typeface="Cambria Math" panose="02040503050406030204" pitchFamily="18" charset="0"/>
                        </a:rPr>
                        <m:t>𝒂</m:t>
                      </m:r>
                      <m:r>
                        <a:rPr lang="en-US" sz="2000" b="1" i="1" baseline="-25000">
                          <a:latin typeface="Cambria Math" panose="02040503050406030204" pitchFamily="18" charset="0"/>
                        </a:rPr>
                        <m:t>𝑮𝒆</m:t>
                      </m:r>
                      <m:d>
                        <m:dPr>
                          <m:ctrlPr>
                            <a:rPr lang="en-US" sz="2000" b="1" i="1" smtClean="0">
                              <a:latin typeface="Cambria Math" panose="02040503050406030204" pitchFamily="18" charset="0"/>
                            </a:rPr>
                          </m:ctrlPr>
                        </m:dPr>
                        <m:e>
                          <m:r>
                            <a:rPr lang="en-US" sz="2000" b="1" i="1" smtClean="0">
                              <a:latin typeface="Cambria Math" panose="02040503050406030204" pitchFamily="18" charset="0"/>
                            </a:rPr>
                            <m:t>𝟏</m:t>
                          </m:r>
                          <m:r>
                            <a:rPr lang="en-US" sz="2000" b="1" i="1" smtClean="0">
                              <a:latin typeface="Cambria Math" panose="02040503050406030204" pitchFamily="18" charset="0"/>
                            </a:rPr>
                            <m:t>−</m:t>
                          </m:r>
                          <m:r>
                            <a:rPr lang="en-US" sz="2000" b="1" i="1" smtClean="0">
                              <a:latin typeface="Cambria Math" panose="02040503050406030204" pitchFamily="18" charset="0"/>
                            </a:rPr>
                            <m:t>𝒚</m:t>
                          </m:r>
                        </m:e>
                      </m:d>
                    </m:oMath>
                  </m:oMathPara>
                </a14:m>
                <a:endParaRPr lang="en-US" sz="2000" b="1" baseline="-25000" dirty="0"/>
              </a:p>
            </p:txBody>
          </p:sp>
        </mc:Choice>
        <mc:Fallback xmlns="">
          <p:sp>
            <p:nvSpPr>
              <p:cNvPr id="6" name="TextBox 5">
                <a:extLst>
                  <a:ext uri="{FF2B5EF4-FFF2-40B4-BE49-F238E27FC236}">
                    <a16:creationId xmlns:a16="http://schemas.microsoft.com/office/drawing/2014/main" id="{6CB8C61E-A3F2-46BA-8B2E-20F10087BA98}"/>
                  </a:ext>
                </a:extLst>
              </p:cNvPr>
              <p:cNvSpPr txBox="1">
                <a:spLocks noRot="1" noChangeAspect="1" noMove="1" noResize="1" noEditPoints="1" noAdjustHandles="1" noChangeArrowheads="1" noChangeShapeType="1" noTextEdit="1"/>
              </p:cNvSpPr>
              <p:nvPr/>
            </p:nvSpPr>
            <p:spPr>
              <a:xfrm>
                <a:off x="5235612" y="2000635"/>
                <a:ext cx="4452676" cy="307777"/>
              </a:xfrm>
              <a:prstGeom prst="rect">
                <a:avLst/>
              </a:prstGeom>
              <a:blipFill>
                <a:blip r:embed="rId5"/>
                <a:stretch>
                  <a:fillRect l="-1507" b="-352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EBD20AF-78D3-4F30-8FC6-7AE8CB42889D}"/>
                  </a:ext>
                </a:extLst>
              </p:cNvPr>
              <p:cNvSpPr txBox="1"/>
              <p:nvPr/>
            </p:nvSpPr>
            <p:spPr>
              <a:xfrm>
                <a:off x="5153088" y="2396203"/>
                <a:ext cx="3104662" cy="400110"/>
              </a:xfrm>
              <a:prstGeom prst="rect">
                <a:avLst/>
              </a:prstGeom>
              <a:noFill/>
            </p:spPr>
            <p:txBody>
              <a:bodyPr wrap="square" rtlCol="0">
                <a:spAutoFit/>
              </a:bodyPr>
              <a:lstStyle/>
              <a:p>
                <a14:m>
                  <m:oMath xmlns:m="http://schemas.openxmlformats.org/officeDocument/2006/math">
                    <m:r>
                      <a:rPr lang="en-US" sz="2000" b="1" i="1" smtClean="0">
                        <a:solidFill>
                          <a:srgbClr val="FF0000"/>
                        </a:solidFill>
                        <a:latin typeface="Cambria Math" panose="02040503050406030204" pitchFamily="18" charset="0"/>
                      </a:rPr>
                      <m:t>𝒂</m:t>
                    </m:r>
                  </m:oMath>
                </a14:m>
                <a:r>
                  <a:rPr lang="en-US" sz="2000" b="1" baseline="-25000" dirty="0">
                    <a:solidFill>
                      <a:srgbClr val="FF0000"/>
                    </a:solidFill>
                  </a:rPr>
                  <a:t>||</a:t>
                </a:r>
                <a:r>
                  <a:rPr lang="en-US" sz="2000" b="1" dirty="0">
                    <a:solidFill>
                      <a:srgbClr val="FF0000"/>
                    </a:solidFill>
                  </a:rPr>
                  <a:t> </a:t>
                </a:r>
                <a14:m>
                  <m:oMath xmlns:m="http://schemas.openxmlformats.org/officeDocument/2006/math">
                    <m:r>
                      <a:rPr lang="en-US" sz="2000" b="1">
                        <a:solidFill>
                          <a:srgbClr val="FF0000"/>
                        </a:solidFill>
                        <a:latin typeface="Cambria Math" panose="02040503050406030204" pitchFamily="18" charset="0"/>
                      </a:rPr>
                      <m:t>=</m:t>
                    </m:r>
                  </m:oMath>
                </a14:m>
                <a:r>
                  <a:rPr lang="en-US" sz="2000" b="1" dirty="0">
                    <a:solidFill>
                      <a:srgbClr val="FF0000"/>
                    </a:solidFill>
                  </a:rPr>
                  <a:t> </a:t>
                </a:r>
                <a14:m>
                  <m:oMath xmlns:m="http://schemas.openxmlformats.org/officeDocument/2006/math">
                    <m:r>
                      <a:rPr lang="en-US" sz="2000" b="1" i="1">
                        <a:solidFill>
                          <a:srgbClr val="FF0000"/>
                        </a:solidFill>
                        <a:latin typeface="Cambria Math" panose="02040503050406030204" pitchFamily="18" charset="0"/>
                      </a:rPr>
                      <m:t>𝒂</m:t>
                    </m:r>
                  </m:oMath>
                </a14:m>
                <a:r>
                  <a:rPr lang="en-US" sz="2000" b="1" baseline="-25000" dirty="0">
                    <a:solidFill>
                      <a:srgbClr val="FF0000"/>
                    </a:solidFill>
                  </a:rPr>
                  <a:t>substrate</a:t>
                </a:r>
                <a:r>
                  <a:rPr lang="en-US" sz="2000" b="1" dirty="0">
                    <a:solidFill>
                      <a:srgbClr val="FF0000"/>
                    </a:solidFill>
                  </a:rPr>
                  <a:t>= 5.653 Å</a:t>
                </a:r>
              </a:p>
            </p:txBody>
          </p:sp>
        </mc:Choice>
        <mc:Fallback xmlns="">
          <p:sp>
            <p:nvSpPr>
              <p:cNvPr id="7" name="TextBox 6">
                <a:extLst>
                  <a:ext uri="{FF2B5EF4-FFF2-40B4-BE49-F238E27FC236}">
                    <a16:creationId xmlns:a16="http://schemas.microsoft.com/office/drawing/2014/main" id="{2EBD20AF-78D3-4F30-8FC6-7AE8CB42889D}"/>
                  </a:ext>
                </a:extLst>
              </p:cNvPr>
              <p:cNvSpPr txBox="1">
                <a:spLocks noRot="1" noChangeAspect="1" noMove="1" noResize="1" noEditPoints="1" noAdjustHandles="1" noChangeArrowheads="1" noChangeShapeType="1" noTextEdit="1"/>
              </p:cNvSpPr>
              <p:nvPr/>
            </p:nvSpPr>
            <p:spPr>
              <a:xfrm>
                <a:off x="5153088" y="2396203"/>
                <a:ext cx="3104662" cy="400110"/>
              </a:xfrm>
              <a:prstGeom prst="rect">
                <a:avLst/>
              </a:prstGeom>
              <a:blipFill>
                <a:blip r:embed="rId6"/>
                <a:stretch>
                  <a:fillRect t="-7576" b="-257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714AB4A-767B-4D06-ACE3-0F1576DE68CD}"/>
                  </a:ext>
                </a:extLst>
              </p:cNvPr>
              <p:cNvSpPr txBox="1"/>
              <p:nvPr/>
            </p:nvSpPr>
            <p:spPr>
              <a:xfrm>
                <a:off x="5728040" y="3445413"/>
                <a:ext cx="1587101" cy="5205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836967"/>
                              </a:solidFill>
                              <a:latin typeface="Cambria Math" panose="02040503050406030204" pitchFamily="18" charset="0"/>
                            </a:rPr>
                          </m:ctrlPr>
                        </m:sSubPr>
                        <m:e>
                          <m:r>
                            <a:rPr lang="en-US" i="1" smtClean="0">
                              <a:latin typeface="Cambria Math" panose="02040503050406030204" pitchFamily="18" charset="0"/>
                            </a:rPr>
                            <m:t>𝜀</m:t>
                          </m:r>
                        </m:e>
                        <m:sub>
                          <m:r>
                            <a:rPr lang="en-US" i="1" smtClean="0">
                              <a:latin typeface="Cambria Math" panose="02040503050406030204" pitchFamily="18" charset="0"/>
                            </a:rPr>
                            <m:t>⊥</m:t>
                          </m:r>
                        </m:sub>
                      </m:sSub>
                      <m:r>
                        <a:rPr lang="en-US" i="1" smtClean="0">
                          <a:latin typeface="Cambria Math" panose="02040503050406030204" pitchFamily="18" charset="0"/>
                        </a:rPr>
                        <m:t>=−</m:t>
                      </m:r>
                      <m:f>
                        <m:fPr>
                          <m:ctrlPr>
                            <a:rPr lang="en-US" i="1" smtClean="0">
                              <a:solidFill>
                                <a:srgbClr val="836967"/>
                              </a:solidFill>
                              <a:latin typeface="Cambria Math" panose="02040503050406030204" pitchFamily="18" charset="0"/>
                            </a:rPr>
                          </m:ctrlPr>
                        </m:fPr>
                        <m:num>
                          <m:r>
                            <a:rPr lang="en-US" i="1" smtClean="0">
                              <a:latin typeface="Cambria Math" panose="02040503050406030204" pitchFamily="18" charset="0"/>
                            </a:rPr>
                            <m:t>2</m:t>
                          </m:r>
                          <m:r>
                            <a:rPr lang="en-US" i="1" smtClean="0">
                              <a:latin typeface="Cambria Math" panose="02040503050406030204" pitchFamily="18" charset="0"/>
                            </a:rPr>
                            <m:t>𝑣</m:t>
                          </m:r>
                        </m:num>
                        <m:den>
                          <m:r>
                            <a:rPr lang="en-US" i="1" smtClean="0">
                              <a:latin typeface="Cambria Math" panose="02040503050406030204" pitchFamily="18" charset="0"/>
                            </a:rPr>
                            <m:t>1−</m:t>
                          </m:r>
                          <m:r>
                            <a:rPr lang="en-US" i="1" smtClean="0">
                              <a:latin typeface="Cambria Math" panose="02040503050406030204" pitchFamily="18" charset="0"/>
                            </a:rPr>
                            <m:t>𝑣</m:t>
                          </m:r>
                        </m:den>
                      </m:f>
                      <m:sSub>
                        <m:sSubPr>
                          <m:ctrlPr>
                            <a:rPr lang="en-US" i="1" smtClean="0">
                              <a:solidFill>
                                <a:srgbClr val="836967"/>
                              </a:solidFill>
                              <a:latin typeface="Cambria Math" panose="02040503050406030204" pitchFamily="18" charset="0"/>
                            </a:rPr>
                          </m:ctrlPr>
                        </m:sSubPr>
                        <m:e>
                          <m:r>
                            <a:rPr lang="en-US" i="1" smtClean="0">
                              <a:latin typeface="Cambria Math" panose="02040503050406030204" pitchFamily="18" charset="0"/>
                            </a:rPr>
                            <m:t>𝜀</m:t>
                          </m:r>
                        </m:e>
                        <m:sub>
                          <m:r>
                            <a:rPr lang="en-US" b="0" i="1" smtClean="0">
                              <a:latin typeface="Cambria Math" panose="02040503050406030204" pitchFamily="18" charset="0"/>
                            </a:rPr>
                            <m:t>||</m:t>
                          </m:r>
                        </m:sub>
                      </m:sSub>
                    </m:oMath>
                  </m:oMathPara>
                </a14:m>
                <a:endParaRPr lang="en-US" dirty="0"/>
              </a:p>
            </p:txBody>
          </p:sp>
        </mc:Choice>
        <mc:Fallback xmlns="">
          <p:sp>
            <p:nvSpPr>
              <p:cNvPr id="8" name="TextBox 7">
                <a:extLst>
                  <a:ext uri="{FF2B5EF4-FFF2-40B4-BE49-F238E27FC236}">
                    <a16:creationId xmlns:a16="http://schemas.microsoft.com/office/drawing/2014/main" id="{D714AB4A-767B-4D06-ACE3-0F1576DE68CD}"/>
                  </a:ext>
                </a:extLst>
              </p:cNvPr>
              <p:cNvSpPr txBox="1">
                <a:spLocks noRot="1" noChangeAspect="1" noMove="1" noResize="1" noEditPoints="1" noAdjustHandles="1" noChangeArrowheads="1" noChangeShapeType="1" noTextEdit="1"/>
              </p:cNvSpPr>
              <p:nvPr/>
            </p:nvSpPr>
            <p:spPr>
              <a:xfrm>
                <a:off x="5728040" y="3445413"/>
                <a:ext cx="1587101" cy="52052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005C79B-4E9B-4918-A0C9-4E5A3CE6B17D}"/>
                  </a:ext>
                </a:extLst>
              </p:cNvPr>
              <p:cNvSpPr txBox="1"/>
              <p:nvPr/>
            </p:nvSpPr>
            <p:spPr>
              <a:xfrm>
                <a:off x="5728040" y="4129624"/>
                <a:ext cx="1993303" cy="53405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836967"/>
                              </a:solidFill>
                              <a:latin typeface="Cambria Math" panose="02040503050406030204" pitchFamily="18" charset="0"/>
                            </a:rPr>
                          </m:ctrlPr>
                        </m:sSubPr>
                        <m:e>
                          <m:r>
                            <a:rPr lang="en-US" i="1" smtClean="0">
                              <a:latin typeface="Cambria Math" panose="02040503050406030204" pitchFamily="18" charset="0"/>
                            </a:rPr>
                            <m:t>𝜀</m:t>
                          </m:r>
                        </m:e>
                        <m:sub>
                          <m:r>
                            <a:rPr lang="en-US" b="0" i="1" smtClean="0">
                              <a:latin typeface="Cambria Math" panose="02040503050406030204" pitchFamily="18" charset="0"/>
                            </a:rPr>
                            <m:t>||</m:t>
                          </m:r>
                        </m:sub>
                      </m:sSub>
                      <m:r>
                        <a:rPr lang="en-US" i="1" smtClean="0">
                          <a:latin typeface="Cambria Math" panose="02040503050406030204" pitchFamily="18" charset="0"/>
                        </a:rPr>
                        <m:t>=</m:t>
                      </m:r>
                      <m:f>
                        <m:fPr>
                          <m:ctrlPr>
                            <a:rPr lang="en-US" i="1" smtClean="0">
                              <a:solidFill>
                                <a:srgbClr val="836967"/>
                              </a:solidFill>
                              <a:latin typeface="Cambria Math" panose="02040503050406030204" pitchFamily="18" charset="0"/>
                            </a:rPr>
                          </m:ctrlPr>
                        </m:fPr>
                        <m:num>
                          <m:sSub>
                            <m:sSubPr>
                              <m:ctrlPr>
                                <a:rPr lang="en-US" i="1" smtClean="0">
                                  <a:solidFill>
                                    <a:srgbClr val="836967"/>
                                  </a:solidFill>
                                  <a:latin typeface="Cambria Math" panose="02040503050406030204" pitchFamily="18" charset="0"/>
                                </a:rPr>
                              </m:ctrlPr>
                            </m:sSubPr>
                            <m:e>
                              <m:r>
                                <a:rPr lang="en-US" i="1" smtClean="0">
                                  <a:latin typeface="Cambria Math" panose="02040503050406030204" pitchFamily="18" charset="0"/>
                                </a:rPr>
                                <m:t>𝑎</m:t>
                              </m:r>
                            </m:e>
                            <m:sub>
                              <m:r>
                                <a:rPr lang="en-US" b="0" i="1" smtClean="0">
                                  <a:latin typeface="Cambria Math" panose="02040503050406030204" pitchFamily="18" charset="0"/>
                                </a:rPr>
                                <m:t>||</m:t>
                              </m:r>
                            </m:sub>
                          </m:sSub>
                        </m:num>
                        <m:den>
                          <m:r>
                            <a:rPr lang="en-US" i="1" smtClean="0">
                              <a:latin typeface="Cambria Math" panose="02040503050406030204" pitchFamily="18" charset="0"/>
                            </a:rPr>
                            <m:t>𝑎</m:t>
                          </m:r>
                          <m:r>
                            <a:rPr lang="en-US" b="0" i="1" baseline="-25000" smtClean="0">
                              <a:latin typeface="Cambria Math" panose="02040503050406030204" pitchFamily="18" charset="0"/>
                            </a:rPr>
                            <m:t>𝑅𝑒𝑙𝑎𝑥𝑒𝑑</m:t>
                          </m:r>
                          <m:r>
                            <a:rPr lang="en-US" b="0" i="1" smtClean="0">
                              <a:latin typeface="Cambria Math" panose="02040503050406030204" pitchFamily="18" charset="0"/>
                            </a:rPr>
                            <m:t>(</m:t>
                          </m:r>
                          <m:r>
                            <a:rPr lang="en-US" b="0" i="1" smtClean="0">
                              <a:latin typeface="Cambria Math" panose="02040503050406030204" pitchFamily="18" charset="0"/>
                            </a:rPr>
                            <m:t>𝑦</m:t>
                          </m:r>
                          <m:r>
                            <a:rPr lang="en-US" b="0" i="1" smtClean="0">
                              <a:latin typeface="Cambria Math" panose="02040503050406030204" pitchFamily="18" charset="0"/>
                            </a:rPr>
                            <m:t>)</m:t>
                          </m:r>
                        </m:den>
                      </m:f>
                      <m:r>
                        <a:rPr lang="en-US" i="1" smtClean="0">
                          <a:latin typeface="Cambria Math" panose="02040503050406030204" pitchFamily="18" charset="0"/>
                        </a:rPr>
                        <m:t>−1</m:t>
                      </m:r>
                    </m:oMath>
                  </m:oMathPara>
                </a14:m>
                <a:endParaRPr lang="en-US" sz="2000" dirty="0"/>
              </a:p>
            </p:txBody>
          </p:sp>
        </mc:Choice>
        <mc:Fallback xmlns="">
          <p:sp>
            <p:nvSpPr>
              <p:cNvPr id="9" name="TextBox 8">
                <a:extLst>
                  <a:ext uri="{FF2B5EF4-FFF2-40B4-BE49-F238E27FC236}">
                    <a16:creationId xmlns:a16="http://schemas.microsoft.com/office/drawing/2014/main" id="{A005C79B-4E9B-4918-A0C9-4E5A3CE6B17D}"/>
                  </a:ext>
                </a:extLst>
              </p:cNvPr>
              <p:cNvSpPr txBox="1">
                <a:spLocks noRot="1" noChangeAspect="1" noMove="1" noResize="1" noEditPoints="1" noAdjustHandles="1" noChangeArrowheads="1" noChangeShapeType="1" noTextEdit="1"/>
              </p:cNvSpPr>
              <p:nvPr/>
            </p:nvSpPr>
            <p:spPr>
              <a:xfrm>
                <a:off x="5728040" y="4129624"/>
                <a:ext cx="1993303" cy="534057"/>
              </a:xfrm>
              <a:prstGeom prst="rect">
                <a:avLst/>
              </a:prstGeom>
              <a:blipFill>
                <a:blip r:embed="rId8"/>
                <a:stretch>
                  <a:fillRect/>
                </a:stretch>
              </a:blipFill>
            </p:spPr>
            <p:txBody>
              <a:bodyPr/>
              <a:lstStyle/>
              <a:p>
                <a:r>
                  <a:rPr lang="en-US">
                    <a:noFill/>
                  </a:rPr>
                  <a:t> </a:t>
                </a:r>
              </a:p>
            </p:txBody>
          </p:sp>
        </mc:Fallback>
      </mc:AlternateContent>
      <p:grpSp>
        <p:nvGrpSpPr>
          <p:cNvPr id="10" name="Group 9">
            <a:extLst>
              <a:ext uri="{FF2B5EF4-FFF2-40B4-BE49-F238E27FC236}">
                <a16:creationId xmlns:a16="http://schemas.microsoft.com/office/drawing/2014/main" id="{E306C2D4-1D8E-4C0B-87EC-108568D1740F}"/>
              </a:ext>
            </a:extLst>
          </p:cNvPr>
          <p:cNvGrpSpPr/>
          <p:nvPr/>
        </p:nvGrpSpPr>
        <p:grpSpPr>
          <a:xfrm>
            <a:off x="7461950" y="3596608"/>
            <a:ext cx="2367879" cy="369332"/>
            <a:chOff x="9258168" y="3494173"/>
            <a:chExt cx="2367879" cy="369332"/>
          </a:xfrm>
        </p:grpSpPr>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59B4DEA-F4EA-4A96-AB0F-E692ECADDFAC}"/>
                    </a:ext>
                  </a:extLst>
                </p:cNvPr>
                <p:cNvSpPr txBox="1"/>
                <p:nvPr/>
              </p:nvSpPr>
              <p:spPr>
                <a:xfrm>
                  <a:off x="10835446" y="3540339"/>
                  <a:ext cx="79060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𝑣</m:t>
                        </m:r>
                        <m:r>
                          <a:rPr lang="en-US" i="1" smtClean="0">
                            <a:latin typeface="Cambria Math" panose="02040503050406030204" pitchFamily="18" charset="0"/>
                          </a:rPr>
                          <m:t>=0.3</m:t>
                        </m:r>
                      </m:oMath>
                    </m:oMathPara>
                  </a14:m>
                  <a:endParaRPr lang="en-US" dirty="0"/>
                </a:p>
              </p:txBody>
            </p:sp>
          </mc:Choice>
          <mc:Fallback xmlns="">
            <p:sp>
              <p:nvSpPr>
                <p:cNvPr id="11" name="TextBox 10">
                  <a:extLst>
                    <a:ext uri="{FF2B5EF4-FFF2-40B4-BE49-F238E27FC236}">
                      <a16:creationId xmlns:a16="http://schemas.microsoft.com/office/drawing/2014/main" id="{959B4DEA-F4EA-4A96-AB0F-E692ECADDFAC}"/>
                    </a:ext>
                  </a:extLst>
                </p:cNvPr>
                <p:cNvSpPr txBox="1">
                  <a:spLocks noRot="1" noChangeAspect="1" noMove="1" noResize="1" noEditPoints="1" noAdjustHandles="1" noChangeArrowheads="1" noChangeShapeType="1" noTextEdit="1"/>
                </p:cNvSpPr>
                <p:nvPr/>
              </p:nvSpPr>
              <p:spPr>
                <a:xfrm>
                  <a:off x="10835446" y="3540339"/>
                  <a:ext cx="790601" cy="276999"/>
                </a:xfrm>
                <a:prstGeom prst="rect">
                  <a:avLst/>
                </a:prstGeom>
                <a:blipFill>
                  <a:blip r:embed="rId9"/>
                  <a:stretch>
                    <a:fillRect l="-3846" r="-6154" b="-6667"/>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FAB44D0D-D67F-4ACD-97A8-FF304C1BB073}"/>
                </a:ext>
              </a:extLst>
            </p:cNvPr>
            <p:cNvSpPr txBox="1"/>
            <p:nvPr/>
          </p:nvSpPr>
          <p:spPr>
            <a:xfrm>
              <a:off x="9258168" y="3494173"/>
              <a:ext cx="1652954" cy="369332"/>
            </a:xfrm>
            <a:prstGeom prst="rect">
              <a:avLst/>
            </a:prstGeom>
            <a:noFill/>
          </p:spPr>
          <p:txBody>
            <a:bodyPr wrap="square" rtlCol="0">
              <a:spAutoFit/>
            </a:bodyPr>
            <a:lstStyle/>
            <a:p>
              <a:r>
                <a:rPr lang="en-US" dirty="0"/>
                <a:t>Poisson Ratio:</a:t>
              </a:r>
            </a:p>
          </p:txBody>
        </p:sp>
      </p:gr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BA36160-5198-433F-8739-B0C267E7F904}"/>
                  </a:ext>
                </a:extLst>
              </p:cNvPr>
              <p:cNvSpPr txBox="1"/>
              <p:nvPr/>
            </p:nvSpPr>
            <p:spPr>
              <a:xfrm>
                <a:off x="9624955" y="684915"/>
                <a:ext cx="1774836" cy="1323439"/>
              </a:xfrm>
              <a:prstGeom prst="rect">
                <a:avLst/>
              </a:prstGeom>
              <a:noFill/>
            </p:spPr>
            <p:txBody>
              <a:bodyPr wrap="square" rtlCol="0">
                <a:spAutoFit/>
              </a:bodyPr>
              <a:lstStyle/>
              <a:p>
                <a14:m>
                  <m:oMath xmlns:m="http://schemas.openxmlformats.org/officeDocument/2006/math">
                    <m:r>
                      <a:rPr lang="en-US" sz="2000" i="1" smtClean="0">
                        <a:latin typeface="Cambria Math" panose="02040503050406030204" pitchFamily="18" charset="0"/>
                      </a:rPr>
                      <m:t>𝑎</m:t>
                    </m:r>
                  </m:oMath>
                </a14:m>
                <a:r>
                  <a:rPr lang="en-US" sz="2000" baseline="-25000" dirty="0"/>
                  <a:t>GeSn</a:t>
                </a:r>
                <a:r>
                  <a:rPr lang="en-US" sz="2000" dirty="0"/>
                  <a:t>= 5.679 Å</a:t>
                </a:r>
              </a:p>
              <a:p>
                <a14:m>
                  <m:oMath xmlns:m="http://schemas.openxmlformats.org/officeDocument/2006/math">
                    <m:r>
                      <a:rPr lang="en-US" sz="2000" i="1">
                        <a:latin typeface="Cambria Math" panose="02040503050406030204" pitchFamily="18" charset="0"/>
                      </a:rPr>
                      <m:t>𝑎</m:t>
                    </m:r>
                  </m:oMath>
                </a14:m>
                <a:r>
                  <a:rPr lang="en-US" sz="2000" baseline="-25000" dirty="0"/>
                  <a:t>GaAs </a:t>
                </a:r>
                <a:r>
                  <a:rPr lang="en-US" sz="2000" dirty="0"/>
                  <a:t>= 5.653 Å </a:t>
                </a:r>
              </a:p>
              <a:p>
                <a14:m>
                  <m:oMath xmlns:m="http://schemas.openxmlformats.org/officeDocument/2006/math">
                    <m:r>
                      <a:rPr lang="en-US" sz="2000" i="1">
                        <a:latin typeface="Cambria Math" panose="02040503050406030204" pitchFamily="18" charset="0"/>
                      </a:rPr>
                      <m:t>𝑎</m:t>
                    </m:r>
                  </m:oMath>
                </a14:m>
                <a:r>
                  <a:rPr lang="en-US" sz="2000" baseline="-25000" dirty="0"/>
                  <a:t>Ge      </a:t>
                </a:r>
                <a:r>
                  <a:rPr lang="en-US" sz="2000" dirty="0"/>
                  <a:t>= 5.658 Å</a:t>
                </a:r>
                <a:endParaRPr lang="en-US" sz="2000" i="1" dirty="0">
                  <a:latin typeface="Cambria Math" panose="02040503050406030204" pitchFamily="18" charset="0"/>
                </a:endParaRPr>
              </a:p>
              <a:p>
                <a14:m>
                  <m:oMath xmlns:m="http://schemas.openxmlformats.org/officeDocument/2006/math">
                    <m:r>
                      <a:rPr lang="en-US" sz="2000" i="1">
                        <a:latin typeface="Cambria Math" panose="02040503050406030204" pitchFamily="18" charset="0"/>
                      </a:rPr>
                      <m:t>𝑎</m:t>
                    </m:r>
                  </m:oMath>
                </a14:m>
                <a:r>
                  <a:rPr lang="en-US" sz="2000" baseline="-25000" dirty="0"/>
                  <a:t>Sn       </a:t>
                </a:r>
                <a:r>
                  <a:rPr lang="en-US" sz="2000" dirty="0"/>
                  <a:t>= 6.489 Å</a:t>
                </a:r>
              </a:p>
            </p:txBody>
          </p:sp>
        </mc:Choice>
        <mc:Fallback xmlns="">
          <p:sp>
            <p:nvSpPr>
              <p:cNvPr id="13" name="TextBox 12">
                <a:extLst>
                  <a:ext uri="{FF2B5EF4-FFF2-40B4-BE49-F238E27FC236}">
                    <a16:creationId xmlns:a16="http://schemas.microsoft.com/office/drawing/2014/main" id="{3BA36160-5198-433F-8739-B0C267E7F904}"/>
                  </a:ext>
                </a:extLst>
              </p:cNvPr>
              <p:cNvSpPr txBox="1">
                <a:spLocks noRot="1" noChangeAspect="1" noMove="1" noResize="1" noEditPoints="1" noAdjustHandles="1" noChangeArrowheads="1" noChangeShapeType="1" noTextEdit="1"/>
              </p:cNvSpPr>
              <p:nvPr/>
            </p:nvSpPr>
            <p:spPr>
              <a:xfrm>
                <a:off x="9624955" y="684915"/>
                <a:ext cx="1774836" cy="1323439"/>
              </a:xfrm>
              <a:prstGeom prst="rect">
                <a:avLst/>
              </a:prstGeom>
              <a:blipFill>
                <a:blip r:embed="rId10"/>
                <a:stretch>
                  <a:fillRect t="-2304" r="-1718" b="-7373"/>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AA64E233-C72C-40E9-88CA-CA49BA102D91}"/>
              </a:ext>
            </a:extLst>
          </p:cNvPr>
          <p:cNvSpPr txBox="1"/>
          <p:nvPr/>
        </p:nvSpPr>
        <p:spPr>
          <a:xfrm>
            <a:off x="5177128" y="1582757"/>
            <a:ext cx="2159453" cy="400110"/>
          </a:xfrm>
          <a:prstGeom prst="rect">
            <a:avLst/>
          </a:prstGeom>
          <a:noFill/>
        </p:spPr>
        <p:txBody>
          <a:bodyPr wrap="square" rtlCol="0">
            <a:spAutoFit/>
          </a:bodyPr>
          <a:lstStyle/>
          <a:p>
            <a:r>
              <a:rPr lang="en-US" sz="2000" i="1" u="sng" dirty="0"/>
              <a:t>Vegard’s Law:</a:t>
            </a:r>
          </a:p>
        </p:txBody>
      </p:sp>
      <p:sp>
        <p:nvSpPr>
          <p:cNvPr id="15" name="TextBox 14">
            <a:extLst>
              <a:ext uri="{FF2B5EF4-FFF2-40B4-BE49-F238E27FC236}">
                <a16:creationId xmlns:a16="http://schemas.microsoft.com/office/drawing/2014/main" id="{FCFF402A-4A34-4352-A434-9F1136195992}"/>
              </a:ext>
            </a:extLst>
          </p:cNvPr>
          <p:cNvSpPr txBox="1"/>
          <p:nvPr/>
        </p:nvSpPr>
        <p:spPr>
          <a:xfrm>
            <a:off x="495300" y="4812813"/>
            <a:ext cx="5002298" cy="707886"/>
          </a:xfrm>
          <a:prstGeom prst="rect">
            <a:avLst/>
          </a:prstGeom>
          <a:noFill/>
        </p:spPr>
        <p:txBody>
          <a:bodyPr wrap="square" rtlCol="0">
            <a:spAutoFit/>
          </a:bodyPr>
          <a:lstStyle/>
          <a:p>
            <a:r>
              <a:rPr lang="en-US" sz="2000" b="1" dirty="0"/>
              <a:t>If layer is fully </a:t>
            </a:r>
            <a:r>
              <a:rPr lang="en-US" sz="2000" b="1" i="1" dirty="0"/>
              <a:t>relaxed</a:t>
            </a:r>
            <a:r>
              <a:rPr lang="en-US" sz="2000" b="1" dirty="0"/>
              <a:t>, the % Sn is 2.6%</a:t>
            </a:r>
          </a:p>
          <a:p>
            <a:r>
              <a:rPr lang="en-US" sz="2000" b="1" dirty="0"/>
              <a:t>If layer is fully </a:t>
            </a:r>
            <a:r>
              <a:rPr lang="en-US" sz="2000" b="1" i="1" dirty="0"/>
              <a:t>strained</a:t>
            </a:r>
            <a:r>
              <a:rPr lang="en-US" sz="2000" b="1" dirty="0"/>
              <a:t>, the % Sn is 1.2%</a:t>
            </a:r>
          </a:p>
        </p:txBody>
      </p:sp>
      <p:sp>
        <p:nvSpPr>
          <p:cNvPr id="16" name="TextBox 15">
            <a:extLst>
              <a:ext uri="{FF2B5EF4-FFF2-40B4-BE49-F238E27FC236}">
                <a16:creationId xmlns:a16="http://schemas.microsoft.com/office/drawing/2014/main" id="{188D1A45-6618-4BE8-A7E9-19A8EE9DCE66}"/>
              </a:ext>
            </a:extLst>
          </p:cNvPr>
          <p:cNvSpPr txBox="1"/>
          <p:nvPr/>
        </p:nvSpPr>
        <p:spPr>
          <a:xfrm>
            <a:off x="5266737" y="392983"/>
            <a:ext cx="2159453" cy="400110"/>
          </a:xfrm>
          <a:prstGeom prst="rect">
            <a:avLst/>
          </a:prstGeom>
          <a:noFill/>
        </p:spPr>
        <p:txBody>
          <a:bodyPr wrap="square" rtlCol="0">
            <a:spAutoFit/>
          </a:bodyPr>
          <a:lstStyle/>
          <a:p>
            <a:r>
              <a:rPr lang="en-US" sz="2000" i="1" u="sng" dirty="0"/>
              <a:t>Bragg’s Law: </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7EECB62A-FC14-4BDE-9DCA-D7031A027EE1}"/>
                  </a:ext>
                </a:extLst>
              </p:cNvPr>
              <p:cNvSpPr txBox="1"/>
              <p:nvPr/>
            </p:nvSpPr>
            <p:spPr>
              <a:xfrm>
                <a:off x="5322520" y="838068"/>
                <a:ext cx="1538434"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𝑛</m:t>
                      </m:r>
                      <m:r>
                        <a:rPr lang="en-US" sz="2000" b="0" i="1" smtClean="0">
                          <a:latin typeface="Cambria Math" panose="02040503050406030204" pitchFamily="18" charset="0"/>
                          <a:ea typeface="Cambria Math" panose="02040503050406030204" pitchFamily="18" charset="0"/>
                        </a:rPr>
                        <m:t>𝜆</m:t>
                      </m:r>
                      <m:r>
                        <a:rPr lang="en-US" sz="2000" b="0" i="1" smtClean="0">
                          <a:latin typeface="Cambria Math" panose="02040503050406030204" pitchFamily="18" charset="0"/>
                          <a:ea typeface="Cambria Math" panose="02040503050406030204" pitchFamily="18" charset="0"/>
                        </a:rPr>
                        <m:t>=2</m:t>
                      </m:r>
                      <m:r>
                        <a:rPr lang="en-US" sz="2000" b="0" i="1" smtClean="0">
                          <a:latin typeface="Cambria Math" panose="02040503050406030204" pitchFamily="18" charset="0"/>
                          <a:ea typeface="Cambria Math" panose="02040503050406030204" pitchFamily="18" charset="0"/>
                        </a:rPr>
                        <m:t>𝑑</m:t>
                      </m:r>
                      <m:func>
                        <m:funcPr>
                          <m:ctrlPr>
                            <a:rPr lang="en-US" sz="2000" b="0" i="1" smtClean="0">
                              <a:latin typeface="Cambria Math" panose="02040503050406030204" pitchFamily="18" charset="0"/>
                              <a:ea typeface="Cambria Math" panose="02040503050406030204" pitchFamily="18" charset="0"/>
                            </a:rPr>
                          </m:ctrlPr>
                        </m:funcPr>
                        <m:fName>
                          <m:r>
                            <m:rPr>
                              <m:sty m:val="p"/>
                            </m:rPr>
                            <a:rPr lang="en-US" sz="2000" b="0" i="0" smtClean="0">
                              <a:latin typeface="Cambria Math" panose="02040503050406030204" pitchFamily="18" charset="0"/>
                              <a:ea typeface="Cambria Math" panose="02040503050406030204" pitchFamily="18" charset="0"/>
                            </a:rPr>
                            <m:t>sin</m:t>
                          </m:r>
                        </m:fName>
                        <m:e>
                          <m:r>
                            <a:rPr lang="en-US" sz="2000" b="0" i="1" smtClean="0">
                              <a:latin typeface="Cambria Math" panose="02040503050406030204" pitchFamily="18" charset="0"/>
                              <a:ea typeface="Cambria Math" panose="02040503050406030204" pitchFamily="18" charset="0"/>
                            </a:rPr>
                            <m:t>𝜃</m:t>
                          </m:r>
                        </m:e>
                      </m:func>
                    </m:oMath>
                  </m:oMathPara>
                </a14:m>
                <a:endParaRPr lang="en-US" sz="2000" dirty="0"/>
              </a:p>
            </p:txBody>
          </p:sp>
        </mc:Choice>
        <mc:Fallback xmlns="">
          <p:sp>
            <p:nvSpPr>
              <p:cNvPr id="17" name="TextBox 16">
                <a:extLst>
                  <a:ext uri="{FF2B5EF4-FFF2-40B4-BE49-F238E27FC236}">
                    <a16:creationId xmlns:a16="http://schemas.microsoft.com/office/drawing/2014/main" id="{7EECB62A-FC14-4BDE-9DCA-D7031A027EE1}"/>
                  </a:ext>
                </a:extLst>
              </p:cNvPr>
              <p:cNvSpPr txBox="1">
                <a:spLocks noRot="1" noChangeAspect="1" noMove="1" noResize="1" noEditPoints="1" noAdjustHandles="1" noChangeArrowheads="1" noChangeShapeType="1" noTextEdit="1"/>
              </p:cNvSpPr>
              <p:nvPr/>
            </p:nvSpPr>
            <p:spPr>
              <a:xfrm>
                <a:off x="5322520" y="838068"/>
                <a:ext cx="1538434" cy="307777"/>
              </a:xfrm>
              <a:prstGeom prst="rect">
                <a:avLst/>
              </a:prstGeom>
              <a:blipFill>
                <a:blip r:embed="rId11"/>
                <a:stretch>
                  <a:fillRect l="-1587" r="-3571" b="-58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F1673680-6CCE-4F09-9B33-6A539842E374}"/>
                  </a:ext>
                </a:extLst>
              </p:cNvPr>
              <p:cNvSpPr txBox="1"/>
              <p:nvPr/>
            </p:nvSpPr>
            <p:spPr>
              <a:xfrm>
                <a:off x="7046889" y="798862"/>
                <a:ext cx="1564801"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𝐺𝑒𝑆𝑛</m:t>
                          </m:r>
                        </m:sub>
                      </m:sSub>
                      <m:r>
                        <a:rPr lang="en-US" sz="2000" b="0" i="1" smtClean="0">
                          <a:latin typeface="Cambria Math" panose="02040503050406030204" pitchFamily="18" charset="0"/>
                        </a:rPr>
                        <m:t>=4</m:t>
                      </m:r>
                      <m:r>
                        <a:rPr lang="en-US" sz="2000" b="0" i="1" smtClean="0">
                          <a:latin typeface="Cambria Math" panose="02040503050406030204" pitchFamily="18" charset="0"/>
                        </a:rPr>
                        <m:t>𝑑</m:t>
                      </m:r>
                    </m:oMath>
                  </m:oMathPara>
                </a14:m>
                <a:endParaRPr lang="en-US" sz="2000" dirty="0"/>
              </a:p>
            </p:txBody>
          </p:sp>
        </mc:Choice>
        <mc:Fallback xmlns="">
          <p:sp>
            <p:nvSpPr>
              <p:cNvPr id="18" name="TextBox 17">
                <a:extLst>
                  <a:ext uri="{FF2B5EF4-FFF2-40B4-BE49-F238E27FC236}">
                    <a16:creationId xmlns:a16="http://schemas.microsoft.com/office/drawing/2014/main" id="{F1673680-6CCE-4F09-9B33-6A539842E374}"/>
                  </a:ext>
                </a:extLst>
              </p:cNvPr>
              <p:cNvSpPr txBox="1">
                <a:spLocks noRot="1" noChangeAspect="1" noMove="1" noResize="1" noEditPoints="1" noAdjustHandles="1" noChangeArrowheads="1" noChangeShapeType="1" noTextEdit="1"/>
              </p:cNvSpPr>
              <p:nvPr/>
            </p:nvSpPr>
            <p:spPr>
              <a:xfrm>
                <a:off x="7046889" y="798862"/>
                <a:ext cx="1564801" cy="307777"/>
              </a:xfrm>
              <a:prstGeom prst="rect">
                <a:avLst/>
              </a:prstGeom>
              <a:blipFill>
                <a:blip r:embed="rId12"/>
                <a:stretch>
                  <a:fillRect b="-15686"/>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6C3E62D0-B8FC-43DC-9CA5-B48AEE57BF38}"/>
              </a:ext>
            </a:extLst>
          </p:cNvPr>
          <p:cNvSpPr txBox="1"/>
          <p:nvPr/>
        </p:nvSpPr>
        <p:spPr>
          <a:xfrm>
            <a:off x="7972001" y="2358399"/>
            <a:ext cx="1652954" cy="615553"/>
          </a:xfrm>
          <a:prstGeom prst="rect">
            <a:avLst/>
          </a:prstGeom>
          <a:noFill/>
        </p:spPr>
        <p:txBody>
          <a:bodyPr wrap="square" rtlCol="0">
            <a:spAutoFit/>
          </a:bodyPr>
          <a:lstStyle/>
          <a:p>
            <a:r>
              <a:rPr lang="en-US" sz="1600" i="1" dirty="0" err="1"/>
              <a:t>Pseudomorphic</a:t>
            </a:r>
            <a:endParaRPr lang="en-US" sz="1600" i="1" dirty="0"/>
          </a:p>
          <a:p>
            <a:r>
              <a:rPr lang="en-US" i="1" dirty="0"/>
              <a:t>Condition</a:t>
            </a: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3D57BCF1-89A3-438B-9624-136CAAA481E1}"/>
                  </a:ext>
                </a:extLst>
              </p:cNvPr>
              <p:cNvSpPr txBox="1"/>
              <p:nvPr/>
            </p:nvSpPr>
            <p:spPr>
              <a:xfrm>
                <a:off x="5256329" y="1146580"/>
                <a:ext cx="1900171" cy="400110"/>
              </a:xfrm>
              <a:prstGeom prst="rect">
                <a:avLst/>
              </a:prstGeom>
              <a:noFill/>
            </p:spPr>
            <p:txBody>
              <a:bodyPr wrap="square">
                <a:spAutoFit/>
              </a:bodyPr>
              <a:lstStyle/>
              <a:p>
                <a14:m>
                  <m:oMath xmlns:m="http://schemas.openxmlformats.org/officeDocument/2006/math">
                    <m:r>
                      <a:rPr lang="en-US" sz="2000" b="1" i="1" smtClean="0">
                        <a:solidFill>
                          <a:srgbClr val="92D050"/>
                        </a:solidFill>
                        <a:latin typeface="Cambria Math" panose="02040503050406030204" pitchFamily="18" charset="0"/>
                      </a:rPr>
                      <m:t>𝒂</m:t>
                    </m:r>
                  </m:oMath>
                </a14:m>
                <a:r>
                  <a:rPr lang="en-US" sz="2000" b="1" baseline="-25000" dirty="0">
                    <a:solidFill>
                      <a:srgbClr val="92D050"/>
                    </a:solidFill>
                  </a:rPr>
                  <a:t>GeSn</a:t>
                </a:r>
                <a:r>
                  <a:rPr lang="en-US" sz="2000" b="1" dirty="0">
                    <a:solidFill>
                      <a:srgbClr val="92D050"/>
                    </a:solidFill>
                  </a:rPr>
                  <a:t>= 5.679 Å</a:t>
                </a:r>
                <a:endParaRPr lang="en-US" sz="1800" b="1" dirty="0">
                  <a:solidFill>
                    <a:srgbClr val="92D050"/>
                  </a:solidFill>
                </a:endParaRPr>
              </a:p>
            </p:txBody>
          </p:sp>
        </mc:Choice>
        <mc:Fallback xmlns="">
          <p:sp>
            <p:nvSpPr>
              <p:cNvPr id="21" name="TextBox 20">
                <a:extLst>
                  <a:ext uri="{FF2B5EF4-FFF2-40B4-BE49-F238E27FC236}">
                    <a16:creationId xmlns:a16="http://schemas.microsoft.com/office/drawing/2014/main" id="{3D57BCF1-89A3-438B-9624-136CAAA481E1}"/>
                  </a:ext>
                </a:extLst>
              </p:cNvPr>
              <p:cNvSpPr txBox="1">
                <a:spLocks noRot="1" noChangeAspect="1" noMove="1" noResize="1" noEditPoints="1" noAdjustHandles="1" noChangeArrowheads="1" noChangeShapeType="1" noTextEdit="1"/>
              </p:cNvSpPr>
              <p:nvPr/>
            </p:nvSpPr>
            <p:spPr>
              <a:xfrm>
                <a:off x="5256329" y="1146580"/>
                <a:ext cx="1900171" cy="400110"/>
              </a:xfrm>
              <a:prstGeom prst="rect">
                <a:avLst/>
              </a:prstGeom>
              <a:blipFill>
                <a:blip r:embed="rId13"/>
                <a:stretch>
                  <a:fillRect t="-7576" b="-25758"/>
                </a:stretch>
              </a:blipFill>
            </p:spPr>
            <p:txBody>
              <a:bodyPr/>
              <a:lstStyle/>
              <a:p>
                <a:r>
                  <a:rPr lang="en-US">
                    <a:noFill/>
                  </a:rPr>
                  <a:t> </a:t>
                </a:r>
              </a:p>
            </p:txBody>
          </p:sp>
        </mc:Fallback>
      </mc:AlternateContent>
      <p:pic>
        <p:nvPicPr>
          <p:cNvPr id="26" name="Picture 25" descr="Diagram, engineering drawing&#10;&#10;Description automatically generated">
            <a:extLst>
              <a:ext uri="{FF2B5EF4-FFF2-40B4-BE49-F238E27FC236}">
                <a16:creationId xmlns:a16="http://schemas.microsoft.com/office/drawing/2014/main" id="{9D20AEF6-BD56-4F67-BCE3-D37473EC6839}"/>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9672" b="89964" l="5946" r="90000">
                        <a14:foregroundMark x1="11906" y1="45770" x2="12162" y2="37774"/>
                        <a14:foregroundMark x1="11826" y1="48291" x2="11892" y2="46231"/>
                        <a14:foregroundMark x1="11351" y1="63139" x2="11729" y2="51335"/>
                        <a14:foregroundMark x1="11560" y1="51179" x2="11081" y2="61861"/>
                        <a14:foregroundMark x1="11759" y1="46749" x2="11695" y2="48170"/>
                        <a14:foregroundMark x1="12162" y1="37774" x2="11781" y2="46259"/>
                        <a14:foregroundMark x1="11081" y1="61861" x2="11892" y2="62591"/>
                        <a14:foregroundMark x1="8471" y1="48319" x2="8784" y2="49270"/>
                        <a14:foregroundMark x1="6622" y1="49635" x2="6486" y2="49453"/>
                        <a14:foregroundMark x1="6486" y1="49453" x2="6486" y2="49453"/>
                        <a14:foregroundMark x1="28933" y1="21639" x2="33919" y2="22810"/>
                        <a14:foregroundMark x1="33919" y1="22810" x2="28543" y2="22407"/>
                        <a14:foregroundMark x1="28530" y1="22432" x2="34865" y2="22993"/>
                        <a14:foregroundMark x1="34865" y1="22993" x2="28245" y2="22993"/>
                        <a14:foregroundMark x1="28224" y1="23035" x2="35946" y2="23175"/>
                        <a14:foregroundMark x1="35946" y1="23175" x2="37973" y2="22810"/>
                        <a14:foregroundMark x1="30811" y1="19526" x2="32568" y2="19891"/>
                        <a14:foregroundMark x1="31486" y1="19161" x2="31812" y2="15977"/>
                        <a14:foregroundMark x1="28378" y1="14051" x2="27973" y2="13139"/>
                        <a14:foregroundMark x1="5946" y1="44526" x2="6622" y2="45620"/>
                        <a14:foregroundMark x1="32162" y1="72263" x2="32162" y2="72263"/>
                        <a14:foregroundMark x1="32297" y1="69526" x2="36351" y2="70255"/>
                        <a14:foregroundMark x1="27838" y1="78832" x2="31486" y2="86496"/>
                        <a14:foregroundMark x1="31486" y1="86496" x2="38649" y2="79562"/>
                        <a14:foregroundMark x1="38649" y1="79562" x2="46216" y2="86314"/>
                        <a14:foregroundMark x1="46216" y1="86314" x2="49865" y2="72993"/>
                        <a14:foregroundMark x1="49865" y1="72993" x2="52432" y2="87044"/>
                        <a14:foregroundMark x1="52432" y1="87044" x2="56216" y2="71898"/>
                        <a14:foregroundMark x1="56216" y1="71898" x2="59595" y2="83759"/>
                        <a14:foregroundMark x1="59595" y1="83759" x2="65541" y2="70803"/>
                        <a14:foregroundMark x1="65541" y1="70803" x2="69865" y2="84307"/>
                        <a14:foregroundMark x1="69865" y1="84307" x2="73378" y2="70073"/>
                        <a14:foregroundMark x1="73378" y1="70073" x2="76486" y2="82664"/>
                        <a14:foregroundMark x1="76486" y1="82664" x2="79595" y2="70438"/>
                        <a14:foregroundMark x1="75000" y1="84854" x2="67568" y2="85949"/>
                        <a14:foregroundMark x1="67568" y1="85949" x2="77973" y2="86131"/>
                        <a14:foregroundMark x1="69189" y1="73358" x2="68243" y2="82847"/>
                        <a14:backgroundMark x1="27523" y1="18734" x2="28784" y2="17883"/>
                        <a14:backgroundMark x1="27162" y1="18978" x2="27481" y2="18763"/>
                        <a14:backgroundMark x1="25000" y1="19343" x2="29730" y2="20073"/>
                        <a14:backgroundMark x1="10135" y1="53102" x2="10405" y2="51642"/>
                        <a14:backgroundMark x1="9730" y1="46350" x2="8514" y2="48358"/>
                      </a14:backgroundRemoval>
                    </a14:imgEffect>
                  </a14:imgLayer>
                </a14:imgProps>
              </a:ext>
              <a:ext uri="{28A0092B-C50C-407E-A947-70E740481C1C}">
                <a14:useLocalDpi xmlns:a14="http://schemas.microsoft.com/office/drawing/2010/main" val="0"/>
              </a:ext>
            </a:extLst>
          </a:blip>
          <a:stretch>
            <a:fillRect/>
          </a:stretch>
        </p:blipFill>
        <p:spPr>
          <a:xfrm>
            <a:off x="12236893" y="1485613"/>
            <a:ext cx="2930287" cy="2169996"/>
          </a:xfrm>
          <a:prstGeom prst="rect">
            <a:avLst/>
          </a:prstGeom>
        </p:spPr>
      </p:pic>
      <p:pic>
        <p:nvPicPr>
          <p:cNvPr id="27" name="Picture 4">
            <a:extLst>
              <a:ext uri="{FF2B5EF4-FFF2-40B4-BE49-F238E27FC236}">
                <a16:creationId xmlns:a16="http://schemas.microsoft.com/office/drawing/2014/main" id="{A7A8E74A-9C4E-4FC8-834E-71B442CF4E76}"/>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r="49040"/>
          <a:stretch/>
        </p:blipFill>
        <p:spPr bwMode="auto">
          <a:xfrm>
            <a:off x="10208644" y="3994806"/>
            <a:ext cx="1863505" cy="1743934"/>
          </a:xfrm>
          <a:prstGeom prst="rect">
            <a:avLst/>
          </a:prstGeom>
          <a:noFill/>
          <a:extLst>
            <a:ext uri="{909E8E84-426E-40DD-AFC4-6F175D3DCCD1}">
              <a14:hiddenFill xmlns:a14="http://schemas.microsoft.com/office/drawing/2010/main">
                <a:solidFill>
                  <a:srgbClr val="FFFFFF"/>
                </a:solidFill>
              </a14:hiddenFill>
            </a:ext>
          </a:extLst>
        </p:spPr>
      </p:pic>
      <p:cxnSp>
        <p:nvCxnSpPr>
          <p:cNvPr id="29" name="Straight Arrow Connector 28">
            <a:extLst>
              <a:ext uri="{FF2B5EF4-FFF2-40B4-BE49-F238E27FC236}">
                <a16:creationId xmlns:a16="http://schemas.microsoft.com/office/drawing/2014/main" id="{F6DCE24F-E842-4040-BEC4-82946A20A9D0}"/>
              </a:ext>
            </a:extLst>
          </p:cNvPr>
          <p:cNvCxnSpPr>
            <a:cxnSpLocks/>
          </p:cNvCxnSpPr>
          <p:nvPr/>
        </p:nvCxnSpPr>
        <p:spPr>
          <a:xfrm>
            <a:off x="10208644" y="3827158"/>
            <a:ext cx="637794" cy="0"/>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31" name="Straight Arrow Connector 30">
            <a:extLst>
              <a:ext uri="{FF2B5EF4-FFF2-40B4-BE49-F238E27FC236}">
                <a16:creationId xmlns:a16="http://schemas.microsoft.com/office/drawing/2014/main" id="{087D15EE-3EC0-41CF-B5AE-BB0C46C44AE7}"/>
              </a:ext>
            </a:extLst>
          </p:cNvPr>
          <p:cNvCxnSpPr>
            <a:cxnSpLocks/>
          </p:cNvCxnSpPr>
          <p:nvPr/>
        </p:nvCxnSpPr>
        <p:spPr>
          <a:xfrm flipV="1">
            <a:off x="10046425" y="4018306"/>
            <a:ext cx="0" cy="1077521"/>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8FB216E3-63FD-4AD5-B3E3-13A70D3F6B49}"/>
                  </a:ext>
                </a:extLst>
              </p:cNvPr>
              <p:cNvSpPr txBox="1"/>
              <p:nvPr/>
            </p:nvSpPr>
            <p:spPr>
              <a:xfrm>
                <a:off x="10276081" y="3374003"/>
                <a:ext cx="502920" cy="369332"/>
              </a:xfrm>
              <a:prstGeom prst="rect">
                <a:avLst/>
              </a:prstGeom>
              <a:noFill/>
            </p:spPr>
            <p:txBody>
              <a:bodyPr wrap="square">
                <a:spAutoFit/>
              </a:bodyPr>
              <a:lstStyle/>
              <a:p>
                <a14:m>
                  <m:oMath xmlns:m="http://schemas.openxmlformats.org/officeDocument/2006/math">
                    <m:r>
                      <a:rPr lang="en-US" sz="1800" b="1" i="1" smtClean="0">
                        <a:solidFill>
                          <a:schemeClr val="tx1"/>
                        </a:solidFill>
                        <a:latin typeface="Cambria Math" panose="02040503050406030204" pitchFamily="18" charset="0"/>
                      </a:rPr>
                      <m:t>𝒂</m:t>
                    </m:r>
                  </m:oMath>
                </a14:m>
                <a:r>
                  <a:rPr lang="en-US" sz="1800" b="1" baseline="-25000" dirty="0">
                    <a:solidFill>
                      <a:schemeClr val="tx1"/>
                    </a:solidFill>
                  </a:rPr>
                  <a:t>||</a:t>
                </a:r>
                <a:r>
                  <a:rPr lang="en-US" sz="1800" b="1" dirty="0">
                    <a:solidFill>
                      <a:schemeClr val="tx1"/>
                    </a:solidFill>
                  </a:rPr>
                  <a:t> </a:t>
                </a:r>
                <a:endParaRPr lang="en-US" dirty="0">
                  <a:solidFill>
                    <a:schemeClr val="tx1"/>
                  </a:solidFill>
                </a:endParaRPr>
              </a:p>
            </p:txBody>
          </p:sp>
        </mc:Choice>
        <mc:Fallback xmlns="">
          <p:sp>
            <p:nvSpPr>
              <p:cNvPr id="35" name="TextBox 34">
                <a:extLst>
                  <a:ext uri="{FF2B5EF4-FFF2-40B4-BE49-F238E27FC236}">
                    <a16:creationId xmlns:a16="http://schemas.microsoft.com/office/drawing/2014/main" id="{8FB216E3-63FD-4AD5-B3E3-13A70D3F6B49}"/>
                  </a:ext>
                </a:extLst>
              </p:cNvPr>
              <p:cNvSpPr txBox="1">
                <a:spLocks noRot="1" noChangeAspect="1" noMove="1" noResize="1" noEditPoints="1" noAdjustHandles="1" noChangeArrowheads="1" noChangeShapeType="1" noTextEdit="1"/>
              </p:cNvSpPr>
              <p:nvPr/>
            </p:nvSpPr>
            <p:spPr>
              <a:xfrm>
                <a:off x="10276081" y="3374003"/>
                <a:ext cx="502920" cy="369332"/>
              </a:xfrm>
              <a:prstGeom prst="rect">
                <a:avLst/>
              </a:prstGeom>
              <a:blipFill>
                <a:blip r:embed="rId17"/>
                <a:stretch>
                  <a:fillRect b="-196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B3C491A4-D586-478A-B097-EBC8C10288A3}"/>
                  </a:ext>
                </a:extLst>
              </p:cNvPr>
              <p:cNvSpPr txBox="1"/>
              <p:nvPr/>
            </p:nvSpPr>
            <p:spPr>
              <a:xfrm>
                <a:off x="9583748" y="4308314"/>
                <a:ext cx="49216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800" b="1" i="1" smtClean="0">
                              <a:solidFill>
                                <a:schemeClr val="tx1"/>
                              </a:solidFill>
                              <a:latin typeface="Cambria Math" panose="02040503050406030204" pitchFamily="18" charset="0"/>
                            </a:rPr>
                          </m:ctrlPr>
                        </m:sSubPr>
                        <m:e>
                          <m:r>
                            <a:rPr lang="en-US" sz="1800" b="1" i="1" smtClean="0">
                              <a:solidFill>
                                <a:schemeClr val="tx1"/>
                              </a:solidFill>
                              <a:latin typeface="Cambria Math" panose="02040503050406030204" pitchFamily="18" charset="0"/>
                            </a:rPr>
                            <m:t>𝒂</m:t>
                          </m:r>
                        </m:e>
                        <m:sub>
                          <m:r>
                            <a:rPr lang="en-US" sz="1800" b="1" i="1">
                              <a:solidFill>
                                <a:schemeClr val="tx1"/>
                              </a:solidFill>
                              <a:latin typeface="Cambria Math" panose="02040503050406030204" pitchFamily="18" charset="0"/>
                            </a:rPr>
                            <m:t>⊥</m:t>
                          </m:r>
                        </m:sub>
                      </m:sSub>
                    </m:oMath>
                  </m:oMathPara>
                </a14:m>
                <a:endParaRPr lang="en-US" dirty="0"/>
              </a:p>
            </p:txBody>
          </p:sp>
        </mc:Choice>
        <mc:Fallback xmlns="">
          <p:sp>
            <p:nvSpPr>
              <p:cNvPr id="37" name="TextBox 36">
                <a:extLst>
                  <a:ext uri="{FF2B5EF4-FFF2-40B4-BE49-F238E27FC236}">
                    <a16:creationId xmlns:a16="http://schemas.microsoft.com/office/drawing/2014/main" id="{B3C491A4-D586-478A-B097-EBC8C10288A3}"/>
                  </a:ext>
                </a:extLst>
              </p:cNvPr>
              <p:cNvSpPr txBox="1">
                <a:spLocks noRot="1" noChangeAspect="1" noMove="1" noResize="1" noEditPoints="1" noAdjustHandles="1" noChangeArrowheads="1" noChangeShapeType="1" noTextEdit="1"/>
              </p:cNvSpPr>
              <p:nvPr/>
            </p:nvSpPr>
            <p:spPr>
              <a:xfrm>
                <a:off x="9583748" y="4308314"/>
                <a:ext cx="492162" cy="369332"/>
              </a:xfrm>
              <a:prstGeom prst="rect">
                <a:avLst/>
              </a:prstGeom>
              <a:blipFill>
                <a:blip r:embed="rId18"/>
                <a:stretch>
                  <a:fillRect/>
                </a:stretch>
              </a:blipFill>
            </p:spPr>
            <p:txBody>
              <a:bodyPr/>
              <a:lstStyle/>
              <a:p>
                <a:r>
                  <a:rPr lang="en-US">
                    <a:noFill/>
                  </a:rPr>
                  <a:t> </a:t>
                </a:r>
              </a:p>
            </p:txBody>
          </p:sp>
        </mc:Fallback>
      </mc:AlternateContent>
      <p:sp>
        <p:nvSpPr>
          <p:cNvPr id="38" name="TextBox 37">
            <a:extLst>
              <a:ext uri="{FF2B5EF4-FFF2-40B4-BE49-F238E27FC236}">
                <a16:creationId xmlns:a16="http://schemas.microsoft.com/office/drawing/2014/main" id="{24172D96-E1E2-4633-8C74-FA3C21DE4F67}"/>
              </a:ext>
            </a:extLst>
          </p:cNvPr>
          <p:cNvSpPr txBox="1"/>
          <p:nvPr/>
        </p:nvSpPr>
        <p:spPr>
          <a:xfrm>
            <a:off x="11627708" y="6376087"/>
            <a:ext cx="481914" cy="400110"/>
          </a:xfrm>
          <a:prstGeom prst="rect">
            <a:avLst/>
          </a:prstGeom>
          <a:noFill/>
        </p:spPr>
        <p:txBody>
          <a:bodyPr wrap="square" rtlCol="0">
            <a:spAutoFit/>
          </a:bodyPr>
          <a:lstStyle/>
          <a:p>
            <a:pPr algn="ctr"/>
            <a:r>
              <a:rPr lang="en-US" sz="2000" dirty="0">
                <a:solidFill>
                  <a:schemeClr val="bg1"/>
                </a:solidFill>
              </a:rPr>
              <a:t>10</a:t>
            </a:r>
          </a:p>
        </p:txBody>
      </p:sp>
    </p:spTree>
    <p:extLst>
      <p:ext uri="{BB962C8B-B14F-4D97-AF65-F5344CB8AC3E}">
        <p14:creationId xmlns:p14="http://schemas.microsoft.com/office/powerpoint/2010/main" val="34695494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9D8E9EE-0B90-4B3F-95C8-A233A49AD22F}"/>
              </a:ext>
            </a:extLst>
          </p:cNvPr>
          <p:cNvSpPr>
            <a:spLocks noGrp="1"/>
          </p:cNvSpPr>
          <p:nvPr>
            <p:ph idx="1"/>
          </p:nvPr>
        </p:nvSpPr>
        <p:spPr>
          <a:xfrm>
            <a:off x="6296484" y="3610002"/>
            <a:ext cx="5150631" cy="1463919"/>
          </a:xfrm>
        </p:spPr>
        <p:txBody>
          <a:bodyPr/>
          <a:lstStyle/>
          <a:p>
            <a:pPr marL="0" indent="0">
              <a:buNone/>
            </a:pPr>
            <a:r>
              <a:rPr lang="en-US" dirty="0"/>
              <a:t>The Ge</a:t>
            </a:r>
            <a:r>
              <a:rPr lang="en-US" baseline="-25000" dirty="0"/>
              <a:t>1-y</a:t>
            </a:r>
            <a:r>
              <a:rPr lang="en-US" dirty="0"/>
              <a:t>Sn</a:t>
            </a:r>
            <a:r>
              <a:rPr lang="en-US" baseline="-25000" dirty="0"/>
              <a:t>y</a:t>
            </a:r>
            <a:r>
              <a:rPr lang="en-US" dirty="0"/>
              <a:t> on GaAs sample was cleaned ultrasonically with water and then isopropanol to remove organic layers and most of the native oxide. </a:t>
            </a:r>
          </a:p>
        </p:txBody>
      </p:sp>
      <p:sp>
        <p:nvSpPr>
          <p:cNvPr id="3" name="Title 2">
            <a:extLst>
              <a:ext uri="{FF2B5EF4-FFF2-40B4-BE49-F238E27FC236}">
                <a16:creationId xmlns:a16="http://schemas.microsoft.com/office/drawing/2014/main" id="{58CD7C6F-6ADC-4A69-87EB-94A8D543CC3E}"/>
              </a:ext>
            </a:extLst>
          </p:cNvPr>
          <p:cNvSpPr>
            <a:spLocks noGrp="1"/>
          </p:cNvSpPr>
          <p:nvPr>
            <p:ph type="title"/>
          </p:nvPr>
        </p:nvSpPr>
        <p:spPr>
          <a:xfrm>
            <a:off x="548054" y="36512"/>
            <a:ext cx="10515600" cy="1325563"/>
          </a:xfrm>
        </p:spPr>
        <p:txBody>
          <a:bodyPr/>
          <a:lstStyle/>
          <a:p>
            <a:r>
              <a:rPr lang="en-US" dirty="0" err="1"/>
              <a:t>Pseudodielectric</a:t>
            </a:r>
            <a:r>
              <a:rPr lang="en-US" dirty="0"/>
              <a:t> Function Before/After Cleaning</a:t>
            </a:r>
          </a:p>
        </p:txBody>
      </p:sp>
      <p:pic>
        <p:nvPicPr>
          <p:cNvPr id="4" name="Picture 3">
            <a:extLst>
              <a:ext uri="{FF2B5EF4-FFF2-40B4-BE49-F238E27FC236}">
                <a16:creationId xmlns:a16="http://schemas.microsoft.com/office/drawing/2014/main" id="{E527BD8B-6F2F-4578-A52B-25320C42CA0F}"/>
              </a:ext>
            </a:extLst>
          </p:cNvPr>
          <p:cNvPicPr>
            <a:picLocks noChangeAspect="1"/>
          </p:cNvPicPr>
          <p:nvPr/>
        </p:nvPicPr>
        <p:blipFill>
          <a:blip r:embed="rId2">
            <a:extLst>
              <a:ext uri="{28A0092B-C50C-407E-A947-70E740481C1C}">
                <a14:useLocalDpi xmlns:a14="http://schemas.microsoft.com/office/drawing/2010/main" val="0"/>
              </a:ext>
            </a:extLst>
          </a:blip>
          <a:srcRect t="1098" b="1098"/>
          <a:stretch/>
        </p:blipFill>
        <p:spPr>
          <a:xfrm>
            <a:off x="676854" y="1145660"/>
            <a:ext cx="5441430" cy="4072577"/>
          </a:xfrm>
          <a:prstGeom prst="rect">
            <a:avLst/>
          </a:prstGeom>
        </p:spPr>
      </p:pic>
      <p:graphicFrame>
        <p:nvGraphicFramePr>
          <p:cNvPr id="5" name="Table 4">
            <a:extLst>
              <a:ext uri="{FF2B5EF4-FFF2-40B4-BE49-F238E27FC236}">
                <a16:creationId xmlns:a16="http://schemas.microsoft.com/office/drawing/2014/main" id="{6A2EEB15-9229-4B5A-846A-2D12452A9BAE}"/>
              </a:ext>
            </a:extLst>
          </p:cNvPr>
          <p:cNvGraphicFramePr>
            <a:graphicFrameLocks/>
          </p:cNvGraphicFramePr>
          <p:nvPr>
            <p:extLst>
              <p:ext uri="{D42A27DB-BD31-4B8C-83A1-F6EECF244321}">
                <p14:modId xmlns:p14="http://schemas.microsoft.com/office/powerpoint/2010/main" val="2451007839"/>
              </p:ext>
            </p:extLst>
          </p:nvPr>
        </p:nvGraphicFramePr>
        <p:xfrm>
          <a:off x="6654910" y="1145660"/>
          <a:ext cx="3794678" cy="2102338"/>
        </p:xfrm>
        <a:graphic>
          <a:graphicData uri="http://schemas.openxmlformats.org/drawingml/2006/table">
            <a:tbl>
              <a:tblPr firstRow="1" bandRow="1">
                <a:tableStyleId>{F2DE63D5-997A-4646-A377-4702673A728D}</a:tableStyleId>
              </a:tblPr>
              <a:tblGrid>
                <a:gridCol w="2692607">
                  <a:extLst>
                    <a:ext uri="{9D8B030D-6E8A-4147-A177-3AD203B41FA5}">
                      <a16:colId xmlns:a16="http://schemas.microsoft.com/office/drawing/2014/main" val="2054695739"/>
                    </a:ext>
                  </a:extLst>
                </a:gridCol>
                <a:gridCol w="1102071">
                  <a:extLst>
                    <a:ext uri="{9D8B030D-6E8A-4147-A177-3AD203B41FA5}">
                      <a16:colId xmlns:a16="http://schemas.microsoft.com/office/drawing/2014/main" val="3580499808"/>
                    </a:ext>
                  </a:extLst>
                </a:gridCol>
              </a:tblGrid>
              <a:tr h="634038">
                <a:tc>
                  <a:txBody>
                    <a:bodyPr/>
                    <a:lstStyle/>
                    <a:p>
                      <a:endParaRPr lang="en-US" sz="1600" dirty="0"/>
                    </a:p>
                  </a:txBody>
                  <a:tcPr anchor="ctr"/>
                </a:tc>
                <a:tc>
                  <a:txBody>
                    <a:bodyPr/>
                    <a:lstStyle/>
                    <a:p>
                      <a:pPr algn="ctr"/>
                      <a:r>
                        <a:rPr lang="en-US" sz="1600" b="0" dirty="0"/>
                        <a:t>Oxide Thickness</a:t>
                      </a:r>
                    </a:p>
                  </a:txBody>
                  <a:tcPr anchor="ctr"/>
                </a:tc>
                <a:extLst>
                  <a:ext uri="{0D108BD9-81ED-4DB2-BD59-A6C34878D82A}">
                    <a16:rowId xmlns:a16="http://schemas.microsoft.com/office/drawing/2014/main" val="3699995496"/>
                  </a:ext>
                </a:extLst>
              </a:tr>
              <a:tr h="367075">
                <a:tc>
                  <a:txBody>
                    <a:bodyPr/>
                    <a:lstStyle/>
                    <a:p>
                      <a:pPr algn="r"/>
                      <a:r>
                        <a:rPr lang="en-US" sz="1600" dirty="0"/>
                        <a:t>As Received (May 20</a:t>
                      </a:r>
                      <a:r>
                        <a:rPr lang="en-US" sz="1600" baseline="30000" dirty="0"/>
                        <a:t>th</a:t>
                      </a:r>
                      <a:r>
                        <a:rPr lang="en-US" sz="1600" dirty="0"/>
                        <a:t>):</a:t>
                      </a:r>
                    </a:p>
                  </a:txBody>
                  <a:tcPr anchor="ctr"/>
                </a:tc>
                <a:tc>
                  <a:txBody>
                    <a:bodyPr/>
                    <a:lstStyle/>
                    <a:p>
                      <a:pPr algn="ctr"/>
                      <a:r>
                        <a:rPr lang="en-US" sz="1600" dirty="0"/>
                        <a:t>43.66 </a:t>
                      </a:r>
                      <a:r>
                        <a:rPr lang="en-US" sz="1600" b="0" i="0" kern="1200" dirty="0">
                          <a:solidFill>
                            <a:schemeClr val="tx1"/>
                          </a:solidFill>
                          <a:effectLst/>
                          <a:latin typeface="+mn-lt"/>
                          <a:ea typeface="+mn-ea"/>
                          <a:cs typeface="+mn-cs"/>
                        </a:rPr>
                        <a:t>Å</a:t>
                      </a:r>
                      <a:endParaRPr lang="en-US" sz="1600" dirty="0"/>
                    </a:p>
                  </a:txBody>
                  <a:tcPr anchor="ctr"/>
                </a:tc>
                <a:extLst>
                  <a:ext uri="{0D108BD9-81ED-4DB2-BD59-A6C34878D82A}">
                    <a16:rowId xmlns:a16="http://schemas.microsoft.com/office/drawing/2014/main" val="4036484996"/>
                  </a:ext>
                </a:extLst>
              </a:tr>
              <a:tr h="367075">
                <a:tc>
                  <a:txBody>
                    <a:bodyPr/>
                    <a:lstStyle/>
                    <a:p>
                      <a:pPr algn="r"/>
                      <a:r>
                        <a:rPr lang="en-US" sz="1600" dirty="0"/>
                        <a:t>Before Cleaning (June 14</a:t>
                      </a:r>
                      <a:r>
                        <a:rPr lang="en-US" sz="1600" baseline="30000" dirty="0"/>
                        <a:t>th</a:t>
                      </a:r>
                      <a:r>
                        <a:rPr lang="en-US" sz="1600" dirty="0"/>
                        <a:t>):</a:t>
                      </a:r>
                    </a:p>
                  </a:txBody>
                  <a:tcPr anchor="ctr"/>
                </a:tc>
                <a:tc>
                  <a:txBody>
                    <a:bodyPr/>
                    <a:lstStyle/>
                    <a:p>
                      <a:pPr algn="ctr"/>
                      <a:r>
                        <a:rPr lang="en-US" sz="1600" dirty="0"/>
                        <a:t>72.07 </a:t>
                      </a:r>
                      <a:r>
                        <a:rPr lang="en-US" sz="1600" b="0" i="0" kern="1200" dirty="0">
                          <a:solidFill>
                            <a:schemeClr val="tx1"/>
                          </a:solidFill>
                          <a:effectLst/>
                          <a:latin typeface="+mn-lt"/>
                          <a:ea typeface="+mn-ea"/>
                          <a:cs typeface="+mn-cs"/>
                        </a:rPr>
                        <a:t>Å</a:t>
                      </a:r>
                      <a:endParaRPr lang="en-US" sz="1600" dirty="0"/>
                    </a:p>
                  </a:txBody>
                  <a:tcPr anchor="ctr"/>
                </a:tc>
                <a:extLst>
                  <a:ext uri="{0D108BD9-81ED-4DB2-BD59-A6C34878D82A}">
                    <a16:rowId xmlns:a16="http://schemas.microsoft.com/office/drawing/2014/main" val="3109581561"/>
                  </a:ext>
                </a:extLst>
              </a:tr>
              <a:tr h="367075">
                <a:tc>
                  <a:txBody>
                    <a:bodyPr/>
                    <a:lstStyle/>
                    <a:p>
                      <a:pPr algn="r"/>
                      <a:r>
                        <a:rPr lang="en-US" sz="1600" dirty="0"/>
                        <a:t>After Cleaning (June 14</a:t>
                      </a:r>
                      <a:r>
                        <a:rPr lang="en-US" sz="1600" baseline="30000" dirty="0"/>
                        <a:t>th</a:t>
                      </a:r>
                      <a:r>
                        <a:rPr lang="en-US" sz="1600" dirty="0"/>
                        <a:t>):</a:t>
                      </a:r>
                    </a:p>
                  </a:txBody>
                  <a:tcPr anchor="ctr"/>
                </a:tc>
                <a:tc>
                  <a:txBody>
                    <a:bodyPr/>
                    <a:lstStyle/>
                    <a:p>
                      <a:pPr algn="ctr"/>
                      <a:r>
                        <a:rPr lang="en-US" sz="1600" dirty="0"/>
                        <a:t>26.50 </a:t>
                      </a:r>
                      <a:r>
                        <a:rPr lang="en-US" sz="1600" b="0" i="0" kern="1200" dirty="0">
                          <a:solidFill>
                            <a:schemeClr val="tx1"/>
                          </a:solidFill>
                          <a:effectLst/>
                          <a:latin typeface="+mn-lt"/>
                          <a:ea typeface="+mn-ea"/>
                          <a:cs typeface="+mn-cs"/>
                        </a:rPr>
                        <a:t>Å</a:t>
                      </a:r>
                      <a:endParaRPr lang="en-US" sz="1600" dirty="0"/>
                    </a:p>
                  </a:txBody>
                  <a:tcPr anchor="ctr"/>
                </a:tc>
                <a:extLst>
                  <a:ext uri="{0D108BD9-81ED-4DB2-BD59-A6C34878D82A}">
                    <a16:rowId xmlns:a16="http://schemas.microsoft.com/office/drawing/2014/main" val="2576121568"/>
                  </a:ext>
                </a:extLst>
              </a:tr>
              <a:tr h="367075">
                <a:tc>
                  <a:txBody>
                    <a:bodyPr/>
                    <a:lstStyle/>
                    <a:p>
                      <a:pPr algn="r"/>
                      <a:r>
                        <a:rPr lang="en-US" sz="1600" dirty="0"/>
                        <a:t>After 2</a:t>
                      </a:r>
                      <a:r>
                        <a:rPr lang="en-US" sz="1600" baseline="30000" dirty="0"/>
                        <a:t>nd</a:t>
                      </a:r>
                      <a:r>
                        <a:rPr lang="en-US" sz="1600" dirty="0"/>
                        <a:t> Cleaning (June 15</a:t>
                      </a:r>
                      <a:r>
                        <a:rPr lang="en-US" sz="1600" baseline="30000" dirty="0"/>
                        <a:t>th</a:t>
                      </a:r>
                      <a:r>
                        <a:rPr lang="en-US" sz="1600" dirty="0"/>
                        <a:t>):</a:t>
                      </a:r>
                    </a:p>
                  </a:txBody>
                  <a:tcPr anchor="ctr"/>
                </a:tc>
                <a:tc>
                  <a:txBody>
                    <a:bodyPr/>
                    <a:lstStyle/>
                    <a:p>
                      <a:pPr algn="ctr"/>
                      <a:r>
                        <a:rPr lang="en-US" sz="1600" dirty="0"/>
                        <a:t>25.90 </a:t>
                      </a:r>
                      <a:r>
                        <a:rPr lang="en-US" sz="1600" b="0" i="0" kern="1200" dirty="0">
                          <a:solidFill>
                            <a:schemeClr val="tx1"/>
                          </a:solidFill>
                          <a:effectLst/>
                          <a:latin typeface="+mn-lt"/>
                          <a:ea typeface="+mn-ea"/>
                          <a:cs typeface="+mn-cs"/>
                        </a:rPr>
                        <a:t>Å</a:t>
                      </a:r>
                      <a:endParaRPr lang="en-US" sz="1600" dirty="0"/>
                    </a:p>
                  </a:txBody>
                  <a:tcPr anchor="ctr"/>
                </a:tc>
                <a:extLst>
                  <a:ext uri="{0D108BD9-81ED-4DB2-BD59-A6C34878D82A}">
                    <a16:rowId xmlns:a16="http://schemas.microsoft.com/office/drawing/2014/main" val="3624023763"/>
                  </a:ext>
                </a:extLst>
              </a:tr>
            </a:tbl>
          </a:graphicData>
        </a:graphic>
      </p:graphicFrame>
      <p:sp>
        <p:nvSpPr>
          <p:cNvPr id="6" name="TextBox 5">
            <a:extLst>
              <a:ext uri="{FF2B5EF4-FFF2-40B4-BE49-F238E27FC236}">
                <a16:creationId xmlns:a16="http://schemas.microsoft.com/office/drawing/2014/main" id="{B623FA72-38F3-4253-AE1E-6BF3AB7782EA}"/>
              </a:ext>
            </a:extLst>
          </p:cNvPr>
          <p:cNvSpPr txBox="1"/>
          <p:nvPr/>
        </p:nvSpPr>
        <p:spPr>
          <a:xfrm>
            <a:off x="11627708" y="6376087"/>
            <a:ext cx="481914" cy="400110"/>
          </a:xfrm>
          <a:prstGeom prst="rect">
            <a:avLst/>
          </a:prstGeom>
          <a:noFill/>
        </p:spPr>
        <p:txBody>
          <a:bodyPr wrap="square" rtlCol="0">
            <a:spAutoFit/>
          </a:bodyPr>
          <a:lstStyle/>
          <a:p>
            <a:pPr algn="ctr"/>
            <a:r>
              <a:rPr lang="en-US" sz="2000" dirty="0">
                <a:solidFill>
                  <a:schemeClr val="bg1"/>
                </a:solidFill>
              </a:rPr>
              <a:t>11</a:t>
            </a:r>
          </a:p>
        </p:txBody>
      </p:sp>
    </p:spTree>
    <p:extLst>
      <p:ext uri="{BB962C8B-B14F-4D97-AF65-F5344CB8AC3E}">
        <p14:creationId xmlns:p14="http://schemas.microsoft.com/office/powerpoint/2010/main" val="3325708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E98840-537C-499E-B3C7-47AE8FB5929E}"/>
              </a:ext>
            </a:extLst>
          </p:cNvPr>
          <p:cNvSpPr>
            <a:spLocks noGrp="1"/>
          </p:cNvSpPr>
          <p:nvPr>
            <p:ph type="title"/>
          </p:nvPr>
        </p:nvSpPr>
        <p:spPr>
          <a:xfrm>
            <a:off x="534866" y="36512"/>
            <a:ext cx="10515600" cy="1325563"/>
          </a:xfrm>
        </p:spPr>
        <p:txBody>
          <a:bodyPr/>
          <a:lstStyle/>
          <a:p>
            <a:r>
              <a:rPr lang="en-US" dirty="0" err="1"/>
              <a:t>Pseudodielectric</a:t>
            </a:r>
            <a:r>
              <a:rPr lang="en-US" dirty="0"/>
              <a:t> Function and Optical Constants</a:t>
            </a:r>
          </a:p>
        </p:txBody>
      </p:sp>
      <p:pic>
        <p:nvPicPr>
          <p:cNvPr id="4" name="Picture 3" descr="Chart, line chart, histogram&#10;&#10;Description automatically generated">
            <a:extLst>
              <a:ext uri="{FF2B5EF4-FFF2-40B4-BE49-F238E27FC236}">
                <a16:creationId xmlns:a16="http://schemas.microsoft.com/office/drawing/2014/main" id="{820786DF-3813-48D0-9EA4-53B40743E216}"/>
              </a:ext>
            </a:extLst>
          </p:cNvPr>
          <p:cNvPicPr>
            <a:picLocks noChangeAspect="1"/>
          </p:cNvPicPr>
          <p:nvPr/>
        </p:nvPicPr>
        <p:blipFill rotWithShape="1">
          <a:blip r:embed="rId2">
            <a:extLst>
              <a:ext uri="{28A0092B-C50C-407E-A947-70E740481C1C}">
                <a14:useLocalDpi xmlns:a14="http://schemas.microsoft.com/office/drawing/2010/main" val="0"/>
              </a:ext>
            </a:extLst>
          </a:blip>
          <a:srcRect l="8017" t="8756" r="4704" b="5064"/>
          <a:stretch/>
        </p:blipFill>
        <p:spPr>
          <a:xfrm>
            <a:off x="7050926" y="997163"/>
            <a:ext cx="4379976" cy="3309493"/>
          </a:xfrm>
          <a:prstGeom prst="rect">
            <a:avLst/>
          </a:prstGeom>
        </p:spPr>
      </p:pic>
      <p:pic>
        <p:nvPicPr>
          <p:cNvPr id="5" name="Picture 4" descr="Chart&#10;&#10;Description automatically generated">
            <a:extLst>
              <a:ext uri="{FF2B5EF4-FFF2-40B4-BE49-F238E27FC236}">
                <a16:creationId xmlns:a16="http://schemas.microsoft.com/office/drawing/2014/main" id="{8B1326A9-CF05-40A9-8DEA-F3F67FEFCE27}"/>
              </a:ext>
            </a:extLst>
          </p:cNvPr>
          <p:cNvPicPr>
            <a:picLocks noChangeAspect="1"/>
          </p:cNvPicPr>
          <p:nvPr/>
        </p:nvPicPr>
        <p:blipFill rotWithShape="1">
          <a:blip r:embed="rId3">
            <a:extLst>
              <a:ext uri="{28A0092B-C50C-407E-A947-70E740481C1C}">
                <a14:useLocalDpi xmlns:a14="http://schemas.microsoft.com/office/drawing/2010/main" val="0"/>
              </a:ext>
            </a:extLst>
          </a:blip>
          <a:srcRect l="8811" t="10115" r="4413" b="5447"/>
          <a:stretch/>
        </p:blipFill>
        <p:spPr>
          <a:xfrm>
            <a:off x="683310" y="1010262"/>
            <a:ext cx="4384038" cy="3264408"/>
          </a:xfrm>
          <a:prstGeom prst="rect">
            <a:avLst/>
          </a:prstGeom>
        </p:spPr>
      </p:pic>
      <p:sp>
        <p:nvSpPr>
          <p:cNvPr id="6" name="Rectangle 5">
            <a:extLst>
              <a:ext uri="{FF2B5EF4-FFF2-40B4-BE49-F238E27FC236}">
                <a16:creationId xmlns:a16="http://schemas.microsoft.com/office/drawing/2014/main" id="{8C2410B5-BA08-4E0B-A9E0-CDC2E913FB34}"/>
              </a:ext>
            </a:extLst>
          </p:cNvPr>
          <p:cNvSpPr/>
          <p:nvPr/>
        </p:nvSpPr>
        <p:spPr>
          <a:xfrm>
            <a:off x="4433541" y="5030534"/>
            <a:ext cx="2519683" cy="827674"/>
          </a:xfrm>
          <a:prstGeom prst="rect">
            <a:avLst/>
          </a:prstGeom>
          <a:solidFill>
            <a:srgbClr val="4F555C">
              <a:alpha val="89804"/>
            </a:srgbClr>
          </a:solidFill>
          <a:ln w="12700" cap="sq" cmpd="sng" algn="ctr">
            <a:solidFill>
              <a:srgbClr val="4F555C">
                <a:alpha val="89804"/>
              </a:srgbClr>
            </a:solidFill>
            <a:prstDash val="solid"/>
            <a:miter lim="800000"/>
          </a:ln>
          <a:effectLst/>
          <a:scene3d>
            <a:camera prst="obliqueTopRight">
              <a:rot lat="0" lon="900000" rev="0"/>
            </a:camera>
            <a:lightRig rig="balanced" dir="t"/>
          </a:scene3d>
          <a:sp3d prstMaterial="matte">
            <a:bevelB w="0" h="1397000"/>
          </a:sp3d>
        </p:spPr>
        <p:txBody>
          <a:bodyPr rtlCol="0" anchor="ctr"/>
          <a:lstStyle/>
          <a:p>
            <a:pPr algn="ctr" defTabSz="914463">
              <a:defRPr/>
            </a:pPr>
            <a:endParaRPr lang="en-US" kern="0" dirty="0">
              <a:solidFill>
                <a:prstClr val="white"/>
              </a:solidFill>
              <a:latin typeface="Calibri" panose="020F0502020204030204"/>
            </a:endParaRPr>
          </a:p>
        </p:txBody>
      </p:sp>
      <p:sp>
        <p:nvSpPr>
          <p:cNvPr id="7" name="Rectangle 6">
            <a:extLst>
              <a:ext uri="{FF2B5EF4-FFF2-40B4-BE49-F238E27FC236}">
                <a16:creationId xmlns:a16="http://schemas.microsoft.com/office/drawing/2014/main" id="{2CAD5F7C-E834-4525-A4CB-734C74201994}"/>
              </a:ext>
            </a:extLst>
          </p:cNvPr>
          <p:cNvSpPr/>
          <p:nvPr/>
        </p:nvSpPr>
        <p:spPr>
          <a:xfrm>
            <a:off x="4433541" y="4570671"/>
            <a:ext cx="2519683" cy="451080"/>
          </a:xfrm>
          <a:prstGeom prst="rect">
            <a:avLst/>
          </a:prstGeom>
          <a:solidFill>
            <a:srgbClr val="BDB9B5"/>
          </a:solidFill>
          <a:ln w="12700" cap="sq" cmpd="sng" algn="ctr">
            <a:solidFill>
              <a:srgbClr val="BDB9B5"/>
            </a:solidFill>
            <a:prstDash val="solid"/>
            <a:miter lim="800000"/>
          </a:ln>
          <a:effectLst/>
          <a:scene3d>
            <a:camera prst="obliqueTopRight">
              <a:rot lat="0" lon="900000" rev="0"/>
            </a:camera>
            <a:lightRig rig="balanced" dir="t"/>
          </a:scene3d>
          <a:sp3d prstMaterial="matte">
            <a:bevelB w="0" h="1397000"/>
          </a:sp3d>
        </p:spPr>
        <p:txBody>
          <a:bodyPr rtlCol="0" anchor="ctr"/>
          <a:lstStyle/>
          <a:p>
            <a:pPr algn="ctr" defTabSz="914463">
              <a:defRPr/>
            </a:pPr>
            <a:endParaRPr lang="en-US" kern="0">
              <a:solidFill>
                <a:prstClr val="white"/>
              </a:solidFill>
              <a:latin typeface="Calibri" panose="020F0502020204030204"/>
            </a:endParaRPr>
          </a:p>
        </p:txBody>
      </p:sp>
      <p:sp>
        <p:nvSpPr>
          <p:cNvPr id="8" name="Rectangle 7">
            <a:extLst>
              <a:ext uri="{FF2B5EF4-FFF2-40B4-BE49-F238E27FC236}">
                <a16:creationId xmlns:a16="http://schemas.microsoft.com/office/drawing/2014/main" id="{76A5B03A-BEC5-4B2B-8E44-D9F2155A8ACE}"/>
              </a:ext>
            </a:extLst>
          </p:cNvPr>
          <p:cNvSpPr/>
          <p:nvPr/>
        </p:nvSpPr>
        <p:spPr>
          <a:xfrm>
            <a:off x="4433543" y="4517906"/>
            <a:ext cx="2519681" cy="45719"/>
          </a:xfrm>
          <a:prstGeom prst="rect">
            <a:avLst/>
          </a:prstGeom>
          <a:solidFill>
            <a:srgbClr val="668DAD"/>
          </a:solidFill>
          <a:ln w="12700" cap="sq" cmpd="sng" algn="ctr">
            <a:solidFill>
              <a:srgbClr val="668DAD"/>
            </a:solidFill>
            <a:prstDash val="solid"/>
            <a:miter lim="800000"/>
          </a:ln>
          <a:effectLst/>
          <a:scene3d>
            <a:camera prst="obliqueTopRight">
              <a:rot lat="0" lon="900000" rev="0"/>
            </a:camera>
            <a:lightRig rig="balanced" dir="t"/>
          </a:scene3d>
          <a:sp3d prstMaterial="matte">
            <a:bevelB w="0" h="1397000"/>
          </a:sp3d>
        </p:spPr>
        <p:txBody>
          <a:bodyPr rtlCol="0" anchor="ctr"/>
          <a:lstStyle/>
          <a:p>
            <a:pPr algn="ctr" defTabSz="914463">
              <a:defRPr/>
            </a:pPr>
            <a:endParaRPr lang="en-US" kern="0" dirty="0">
              <a:solidFill>
                <a:prstClr val="white"/>
              </a:solidFill>
              <a:latin typeface="Calibri" panose="020F0502020204030204"/>
            </a:endParaRPr>
          </a:p>
        </p:txBody>
      </p:sp>
      <p:sp>
        <p:nvSpPr>
          <p:cNvPr id="9" name="TextBox 8">
            <a:extLst>
              <a:ext uri="{FF2B5EF4-FFF2-40B4-BE49-F238E27FC236}">
                <a16:creationId xmlns:a16="http://schemas.microsoft.com/office/drawing/2014/main" id="{F019560C-5795-4DDA-9A08-90D79819EC6E}"/>
              </a:ext>
            </a:extLst>
          </p:cNvPr>
          <p:cNvSpPr txBox="1"/>
          <p:nvPr/>
        </p:nvSpPr>
        <p:spPr>
          <a:xfrm rot="188928">
            <a:off x="5130514" y="5268234"/>
            <a:ext cx="979424" cy="369332"/>
          </a:xfrm>
          <a:prstGeom prst="rect">
            <a:avLst/>
          </a:prstGeom>
          <a:noFill/>
        </p:spPr>
        <p:txBody>
          <a:bodyPr wrap="square" rtlCol="0">
            <a:spAutoFit/>
          </a:bodyPr>
          <a:lstStyle/>
          <a:p>
            <a:pPr algn="ctr" defTabSz="914463">
              <a:defRPr/>
            </a:pPr>
            <a:r>
              <a:rPr lang="en-US" kern="0" dirty="0">
                <a:solidFill>
                  <a:prstClr val="black"/>
                </a:solidFill>
              </a:rPr>
              <a:t>GaAs</a:t>
            </a:r>
          </a:p>
        </p:txBody>
      </p:sp>
      <p:sp>
        <p:nvSpPr>
          <p:cNvPr id="10" name="TextBox 9">
            <a:extLst>
              <a:ext uri="{FF2B5EF4-FFF2-40B4-BE49-F238E27FC236}">
                <a16:creationId xmlns:a16="http://schemas.microsoft.com/office/drawing/2014/main" id="{3A052A81-E2C9-4075-B1DE-616277C80EE3}"/>
              </a:ext>
            </a:extLst>
          </p:cNvPr>
          <p:cNvSpPr txBox="1"/>
          <p:nvPr/>
        </p:nvSpPr>
        <p:spPr>
          <a:xfrm rot="192543">
            <a:off x="4729285" y="4607393"/>
            <a:ext cx="1928192" cy="369332"/>
          </a:xfrm>
          <a:prstGeom prst="rect">
            <a:avLst/>
          </a:prstGeom>
          <a:noFill/>
        </p:spPr>
        <p:txBody>
          <a:bodyPr wrap="square" rtlCol="0">
            <a:spAutoFit/>
          </a:bodyPr>
          <a:lstStyle/>
          <a:p>
            <a:pPr algn="ctr" defTabSz="914463">
              <a:defRPr/>
            </a:pPr>
            <a:r>
              <a:rPr lang="en-US" kern="0" dirty="0">
                <a:solidFill>
                  <a:prstClr val="black"/>
                </a:solidFill>
              </a:rPr>
              <a:t>Ge</a:t>
            </a:r>
            <a:r>
              <a:rPr lang="en-US" kern="0" baseline="-25000" dirty="0">
                <a:solidFill>
                  <a:prstClr val="black"/>
                </a:solidFill>
              </a:rPr>
              <a:t>1-y</a:t>
            </a:r>
            <a:r>
              <a:rPr lang="en-US" kern="0" dirty="0">
                <a:solidFill>
                  <a:prstClr val="black"/>
                </a:solidFill>
              </a:rPr>
              <a:t>Sn</a:t>
            </a:r>
            <a:r>
              <a:rPr lang="en-US" kern="0" baseline="-25000" dirty="0">
                <a:solidFill>
                  <a:prstClr val="black"/>
                </a:solidFill>
              </a:rPr>
              <a:t>y</a:t>
            </a:r>
            <a:endParaRPr lang="en-US" kern="0" dirty="0">
              <a:solidFill>
                <a:prstClr val="black"/>
              </a:solidFill>
            </a:endParaRPr>
          </a:p>
        </p:txBody>
      </p:sp>
      <p:sp>
        <p:nvSpPr>
          <p:cNvPr id="11" name="TextBox 10">
            <a:extLst>
              <a:ext uri="{FF2B5EF4-FFF2-40B4-BE49-F238E27FC236}">
                <a16:creationId xmlns:a16="http://schemas.microsoft.com/office/drawing/2014/main" id="{E05F091F-80A2-489E-AE91-CA5582F95B59}"/>
              </a:ext>
            </a:extLst>
          </p:cNvPr>
          <p:cNvSpPr txBox="1"/>
          <p:nvPr/>
        </p:nvSpPr>
        <p:spPr>
          <a:xfrm rot="242763">
            <a:off x="5428589" y="4151507"/>
            <a:ext cx="934720" cy="369332"/>
          </a:xfrm>
          <a:prstGeom prst="rect">
            <a:avLst/>
          </a:prstGeom>
          <a:noFill/>
        </p:spPr>
        <p:txBody>
          <a:bodyPr wrap="square" rtlCol="0">
            <a:spAutoFit/>
          </a:bodyPr>
          <a:lstStyle/>
          <a:p>
            <a:pPr algn="ctr" defTabSz="914463">
              <a:defRPr/>
            </a:pPr>
            <a:r>
              <a:rPr lang="en-US" kern="0" dirty="0">
                <a:solidFill>
                  <a:prstClr val="black"/>
                </a:solidFill>
              </a:rPr>
              <a:t>Oxide</a:t>
            </a:r>
          </a:p>
        </p:txBody>
      </p:sp>
      <p:cxnSp>
        <p:nvCxnSpPr>
          <p:cNvPr id="13" name="Connector: Elbow 12">
            <a:extLst>
              <a:ext uri="{FF2B5EF4-FFF2-40B4-BE49-F238E27FC236}">
                <a16:creationId xmlns:a16="http://schemas.microsoft.com/office/drawing/2014/main" id="{76E8B521-9FC1-4E85-B8BC-DEBC1242786E}"/>
              </a:ext>
            </a:extLst>
          </p:cNvPr>
          <p:cNvCxnSpPr>
            <a:cxnSpLocks/>
            <a:endCxn id="4" idx="2"/>
          </p:cNvCxnSpPr>
          <p:nvPr/>
        </p:nvCxnSpPr>
        <p:spPr>
          <a:xfrm flipV="1">
            <a:off x="7820172" y="4306656"/>
            <a:ext cx="1420742" cy="315813"/>
          </a:xfrm>
          <a:prstGeom prst="bentConnector2">
            <a:avLst/>
          </a:prstGeom>
          <a:ln w="12700">
            <a:tailEnd type="triangle"/>
          </a:ln>
        </p:spPr>
        <p:style>
          <a:lnRef idx="1">
            <a:schemeClr val="dk1"/>
          </a:lnRef>
          <a:fillRef idx="0">
            <a:schemeClr val="dk1"/>
          </a:fillRef>
          <a:effectRef idx="0">
            <a:schemeClr val="dk1"/>
          </a:effectRef>
          <a:fontRef idx="minor">
            <a:schemeClr val="tx1"/>
          </a:fontRef>
        </p:style>
      </p:cxnSp>
      <p:sp>
        <p:nvSpPr>
          <p:cNvPr id="19" name="Left Brace 18">
            <a:extLst>
              <a:ext uri="{FF2B5EF4-FFF2-40B4-BE49-F238E27FC236}">
                <a16:creationId xmlns:a16="http://schemas.microsoft.com/office/drawing/2014/main" id="{833ECF34-FBA5-43A6-8047-D6A66A377FAE}"/>
              </a:ext>
            </a:extLst>
          </p:cNvPr>
          <p:cNvSpPr/>
          <p:nvPr/>
        </p:nvSpPr>
        <p:spPr>
          <a:xfrm>
            <a:off x="3886578" y="4014558"/>
            <a:ext cx="446977" cy="1725117"/>
          </a:xfrm>
          <a:prstGeom prst="leftBrace">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0" name="Right Brace 19">
            <a:extLst>
              <a:ext uri="{FF2B5EF4-FFF2-40B4-BE49-F238E27FC236}">
                <a16:creationId xmlns:a16="http://schemas.microsoft.com/office/drawing/2014/main" id="{A143E1A7-B369-48A1-A0D7-09BEE4C672CB}"/>
              </a:ext>
            </a:extLst>
          </p:cNvPr>
          <p:cNvSpPr/>
          <p:nvPr/>
        </p:nvSpPr>
        <p:spPr>
          <a:xfrm>
            <a:off x="7566124" y="4359994"/>
            <a:ext cx="366696" cy="503995"/>
          </a:xfrm>
          <a:prstGeom prst="rightBrace">
            <a:avLst>
              <a:gd name="adj1" fmla="val 8333"/>
              <a:gd name="adj2" fmla="val 51844"/>
            </a:avLst>
          </a:prstGeom>
          <a:ln w="1270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cxnSp>
        <p:nvCxnSpPr>
          <p:cNvPr id="28" name="Connector: Elbow 27">
            <a:extLst>
              <a:ext uri="{FF2B5EF4-FFF2-40B4-BE49-F238E27FC236}">
                <a16:creationId xmlns:a16="http://schemas.microsoft.com/office/drawing/2014/main" id="{A7A14A83-8214-4DEA-A14C-300E37E1BB75}"/>
              </a:ext>
            </a:extLst>
          </p:cNvPr>
          <p:cNvCxnSpPr>
            <a:cxnSpLocks/>
            <a:endCxn id="5" idx="2"/>
          </p:cNvCxnSpPr>
          <p:nvPr/>
        </p:nvCxnSpPr>
        <p:spPr>
          <a:xfrm rot="10800000">
            <a:off x="2875329" y="4274670"/>
            <a:ext cx="1056120" cy="607014"/>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FA7FE2F1-F81F-4B3A-B178-F03C52D66149}"/>
              </a:ext>
            </a:extLst>
          </p:cNvPr>
          <p:cNvSpPr txBox="1"/>
          <p:nvPr/>
        </p:nvSpPr>
        <p:spPr>
          <a:xfrm>
            <a:off x="5519028" y="2302035"/>
            <a:ext cx="1071482" cy="369332"/>
          </a:xfrm>
          <a:prstGeom prst="rect">
            <a:avLst/>
          </a:prstGeom>
          <a:noFill/>
        </p:spPr>
        <p:txBody>
          <a:bodyPr wrap="square" rtlCol="0">
            <a:spAutoFit/>
          </a:bodyPr>
          <a:lstStyle/>
          <a:p>
            <a:pPr algn="ctr"/>
            <a:r>
              <a:rPr lang="en-US" b="1" dirty="0">
                <a:solidFill>
                  <a:srgbClr val="FF0000"/>
                </a:solidFill>
              </a:rPr>
              <a:t>MODEL</a:t>
            </a:r>
          </a:p>
        </p:txBody>
      </p:sp>
      <p:sp>
        <p:nvSpPr>
          <p:cNvPr id="30" name="Arrow: Chevron 29">
            <a:extLst>
              <a:ext uri="{FF2B5EF4-FFF2-40B4-BE49-F238E27FC236}">
                <a16:creationId xmlns:a16="http://schemas.microsoft.com/office/drawing/2014/main" id="{410C43CB-1033-4A47-968C-223E45BD9ED9}"/>
              </a:ext>
            </a:extLst>
          </p:cNvPr>
          <p:cNvSpPr/>
          <p:nvPr/>
        </p:nvSpPr>
        <p:spPr>
          <a:xfrm>
            <a:off x="5219971" y="2293381"/>
            <a:ext cx="385957" cy="366793"/>
          </a:xfrm>
          <a:prstGeom prst="chevron">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2700000" scaled="1"/>
            <a:tileRect/>
          </a:gradFill>
          <a:ln>
            <a:solidFill>
              <a:srgbClr val="FF0000"/>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tx1"/>
              </a:solidFill>
            </a:endParaRPr>
          </a:p>
        </p:txBody>
      </p:sp>
      <p:sp>
        <p:nvSpPr>
          <p:cNvPr id="31" name="Arrow: Chevron 30">
            <a:extLst>
              <a:ext uri="{FF2B5EF4-FFF2-40B4-BE49-F238E27FC236}">
                <a16:creationId xmlns:a16="http://schemas.microsoft.com/office/drawing/2014/main" id="{71112B54-58E7-4D3C-850E-F88D998D2751}"/>
              </a:ext>
            </a:extLst>
          </p:cNvPr>
          <p:cNvSpPr/>
          <p:nvPr/>
        </p:nvSpPr>
        <p:spPr>
          <a:xfrm>
            <a:off x="6473324" y="2304758"/>
            <a:ext cx="385957" cy="366793"/>
          </a:xfrm>
          <a:prstGeom prst="chevron">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2700000" scaled="1"/>
            <a:tileRect/>
          </a:gradFill>
          <a:ln>
            <a:solidFill>
              <a:srgbClr val="FF0000"/>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solidFill>
                <a:schemeClr val="tx1"/>
              </a:solidFill>
            </a:endParaRPr>
          </a:p>
        </p:txBody>
      </p:sp>
      <p:sp>
        <p:nvSpPr>
          <p:cNvPr id="34" name="TextBox 33">
            <a:extLst>
              <a:ext uri="{FF2B5EF4-FFF2-40B4-BE49-F238E27FC236}">
                <a16:creationId xmlns:a16="http://schemas.microsoft.com/office/drawing/2014/main" id="{E0D620F2-1AD0-4ABC-9027-49DA96064845}"/>
              </a:ext>
            </a:extLst>
          </p:cNvPr>
          <p:cNvSpPr txBox="1"/>
          <p:nvPr/>
        </p:nvSpPr>
        <p:spPr>
          <a:xfrm>
            <a:off x="5451971" y="3765723"/>
            <a:ext cx="934720" cy="369332"/>
          </a:xfrm>
          <a:prstGeom prst="rect">
            <a:avLst/>
          </a:prstGeom>
          <a:noFill/>
        </p:spPr>
        <p:txBody>
          <a:bodyPr wrap="square" rtlCol="0">
            <a:spAutoFit/>
          </a:bodyPr>
          <a:lstStyle/>
          <a:p>
            <a:pPr algn="ctr" defTabSz="914463">
              <a:defRPr/>
            </a:pPr>
            <a:r>
              <a:rPr lang="en-US" kern="0" dirty="0">
                <a:solidFill>
                  <a:prstClr val="black"/>
                </a:solidFill>
              </a:rPr>
              <a:t>Air</a:t>
            </a:r>
          </a:p>
        </p:txBody>
      </p:sp>
      <p:sp>
        <p:nvSpPr>
          <p:cNvPr id="21" name="TextBox 20">
            <a:extLst>
              <a:ext uri="{FF2B5EF4-FFF2-40B4-BE49-F238E27FC236}">
                <a16:creationId xmlns:a16="http://schemas.microsoft.com/office/drawing/2014/main" id="{8F2D988F-8CD8-4A3E-B667-A5A4EB7DBC1E}"/>
              </a:ext>
            </a:extLst>
          </p:cNvPr>
          <p:cNvSpPr txBox="1"/>
          <p:nvPr/>
        </p:nvSpPr>
        <p:spPr>
          <a:xfrm>
            <a:off x="11627708" y="6376087"/>
            <a:ext cx="481914" cy="400110"/>
          </a:xfrm>
          <a:prstGeom prst="rect">
            <a:avLst/>
          </a:prstGeom>
          <a:noFill/>
        </p:spPr>
        <p:txBody>
          <a:bodyPr wrap="square" rtlCol="0">
            <a:spAutoFit/>
          </a:bodyPr>
          <a:lstStyle/>
          <a:p>
            <a:pPr algn="ctr"/>
            <a:r>
              <a:rPr lang="en-US" sz="2000" dirty="0">
                <a:solidFill>
                  <a:schemeClr val="bg1"/>
                </a:solidFill>
              </a:rPr>
              <a:t>12</a:t>
            </a:r>
          </a:p>
        </p:txBody>
      </p:sp>
    </p:spTree>
    <p:extLst>
      <p:ext uri="{BB962C8B-B14F-4D97-AF65-F5344CB8AC3E}">
        <p14:creationId xmlns:p14="http://schemas.microsoft.com/office/powerpoint/2010/main" val="21551813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D20F83-FCD9-43EC-A591-465B67B7BF17}"/>
              </a:ext>
            </a:extLst>
          </p:cNvPr>
          <p:cNvSpPr>
            <a:spLocks noGrp="1"/>
          </p:cNvSpPr>
          <p:nvPr>
            <p:ph type="title"/>
          </p:nvPr>
        </p:nvSpPr>
        <p:spPr>
          <a:xfrm>
            <a:off x="613996" y="-141859"/>
            <a:ext cx="10515600" cy="1325563"/>
          </a:xfrm>
        </p:spPr>
        <p:txBody>
          <a:bodyPr/>
          <a:lstStyle/>
          <a:p>
            <a:r>
              <a:rPr lang="en-US" dirty="0"/>
              <a:t>2</a:t>
            </a:r>
            <a:r>
              <a:rPr lang="en-US" baseline="30000" dirty="0"/>
              <a:t>nd</a:t>
            </a:r>
            <a:r>
              <a:rPr lang="en-US" dirty="0"/>
              <a:t> Derivative of the Dielectric Function</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EF963FA9-37EA-4419-9167-2637EE61DD75}"/>
                  </a:ext>
                </a:extLst>
              </p:cNvPr>
              <p:cNvSpPr txBox="1"/>
              <p:nvPr/>
            </p:nvSpPr>
            <p:spPr>
              <a:xfrm>
                <a:off x="7380045" y="574861"/>
                <a:ext cx="3133724" cy="673902"/>
              </a:xfrm>
              <a:prstGeom prst="rect">
                <a:avLst/>
              </a:prstGeom>
              <a:noFill/>
            </p:spPr>
            <p:txBody>
              <a:bodyPr wrap="square" lIns="0" tIns="0" rIns="0" bIns="0" rtlCol="0">
                <a:spAutoFit/>
              </a:bodyPr>
              <a:lstStyle/>
              <a:p>
                <a:pPr algn="ctr"/>
                <a14:m>
                  <m:oMathPara xmlns:m="http://schemas.openxmlformats.org/officeDocument/2006/math">
                    <m:oMathParaPr>
                      <m:jc m:val="left"/>
                    </m:oMathParaPr>
                    <m:oMath xmlns:m="http://schemas.openxmlformats.org/officeDocument/2006/math">
                      <m:r>
                        <a:rPr lang="en-US" sz="2000" i="1" smtClean="0">
                          <a:latin typeface="Cambria Math" panose="02040503050406030204" pitchFamily="18" charset="0"/>
                          <a:ea typeface="Cambria Math" panose="02040503050406030204" pitchFamily="18" charset="0"/>
                        </a:rPr>
                        <m:t>𝜀</m:t>
                      </m:r>
                      <m:d>
                        <m:dPr>
                          <m:ctrlPr>
                            <a:rPr lang="en-US" sz="2000" i="1">
                              <a:solidFill>
                                <a:srgbClr val="836967"/>
                              </a:solidFill>
                              <a:latin typeface="Cambria Math" panose="02040503050406030204" pitchFamily="18" charset="0"/>
                            </a:rPr>
                          </m:ctrlPr>
                        </m:dPr>
                        <m:e>
                          <m:r>
                            <a:rPr lang="en-US" sz="2000" i="1">
                              <a:latin typeface="Cambria Math" panose="02040503050406030204" pitchFamily="18" charset="0"/>
                            </a:rPr>
                            <m:t>𝜔</m:t>
                          </m:r>
                        </m:e>
                      </m:d>
                      <m:r>
                        <a:rPr lang="en-US" sz="2000" i="0">
                          <a:latin typeface="Cambria Math" panose="02040503050406030204" pitchFamily="18" charset="0"/>
                        </a:rPr>
                        <m:t>=</m:t>
                      </m:r>
                      <m:f>
                        <m:fPr>
                          <m:ctrlPr>
                            <a:rPr lang="en-US" sz="2000" i="1">
                              <a:solidFill>
                                <a:srgbClr val="836967"/>
                              </a:solidFill>
                              <a:latin typeface="Cambria Math" panose="02040503050406030204" pitchFamily="18" charset="0"/>
                            </a:rPr>
                          </m:ctrlPr>
                        </m:fPr>
                        <m:num>
                          <m:r>
                            <a:rPr lang="en-US" sz="2000" i="1">
                              <a:latin typeface="Cambria Math" panose="02040503050406030204" pitchFamily="18" charset="0"/>
                            </a:rPr>
                            <m:t>𝐴</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𝑒</m:t>
                              </m:r>
                            </m:e>
                            <m:sup>
                              <m:r>
                                <a:rPr lang="en-US" sz="2000" b="0" i="1" smtClean="0">
                                  <a:latin typeface="Cambria Math" panose="02040503050406030204" pitchFamily="18" charset="0"/>
                                </a:rPr>
                                <m:t>𝑖</m:t>
                              </m:r>
                              <m:r>
                                <a:rPr lang="en-US" sz="2000" b="0" i="1" smtClean="0">
                                  <a:latin typeface="Cambria Math" panose="02040503050406030204" pitchFamily="18" charset="0"/>
                                  <a:ea typeface="Cambria Math" panose="02040503050406030204" pitchFamily="18" charset="0"/>
                                </a:rPr>
                                <m:t>𝜙</m:t>
                              </m:r>
                            </m:sup>
                          </m:sSup>
                        </m:num>
                        <m:den>
                          <m:sSup>
                            <m:sSupPr>
                              <m:ctrlPr>
                                <a:rPr lang="en-US" sz="2000" i="1">
                                  <a:solidFill>
                                    <a:srgbClr val="836967"/>
                                  </a:solidFill>
                                  <a:latin typeface="Cambria Math" panose="02040503050406030204" pitchFamily="18" charset="0"/>
                                </a:rPr>
                              </m:ctrlPr>
                            </m:sSupPr>
                            <m:e>
                              <m:d>
                                <m:dPr>
                                  <m:ctrlPr>
                                    <a:rPr lang="en-US" sz="2000" i="1">
                                      <a:solidFill>
                                        <a:srgbClr val="836967"/>
                                      </a:solidFill>
                                      <a:latin typeface="Cambria Math" panose="02040503050406030204" pitchFamily="18" charset="0"/>
                                    </a:rPr>
                                  </m:ctrlPr>
                                </m:dPr>
                                <m:e>
                                  <m:r>
                                    <a:rPr lang="en-US" sz="2000" i="0">
                                      <a:latin typeface="Cambria Math" panose="02040503050406030204" pitchFamily="18" charset="0"/>
                                    </a:rPr>
                                    <m:t>−</m:t>
                                  </m:r>
                                  <m:r>
                                    <a:rPr lang="en-US" sz="2000" i="1">
                                      <a:latin typeface="Cambria Math" panose="02040503050406030204" pitchFamily="18" charset="0"/>
                                    </a:rPr>
                                    <m:t>𝐸</m:t>
                                  </m:r>
                                  <m:r>
                                    <a:rPr lang="en-US" sz="2000" b="0" i="1" baseline="-25000" smtClean="0">
                                      <a:latin typeface="Cambria Math" panose="02040503050406030204" pitchFamily="18" charset="0"/>
                                    </a:rPr>
                                    <m:t>𝑔</m:t>
                                  </m:r>
                                  <m:r>
                                    <a:rPr lang="en-US" sz="2000" i="0">
                                      <a:latin typeface="Cambria Math" panose="02040503050406030204" pitchFamily="18" charset="0"/>
                                    </a:rPr>
                                    <m:t>−ⅈ</m:t>
                                  </m:r>
                                  <m:r>
                                    <a:rPr lang="en-US" sz="2000" i="1">
                                      <a:latin typeface="Cambria Math" panose="02040503050406030204" pitchFamily="18" charset="0"/>
                                    </a:rPr>
                                    <m:t>𝛤</m:t>
                                  </m:r>
                                  <m:r>
                                    <a:rPr lang="en-US" sz="2000" i="0">
                                      <a:latin typeface="Cambria Math" panose="02040503050406030204" pitchFamily="18" charset="0"/>
                                    </a:rPr>
                                    <m:t>+</m:t>
                                  </m:r>
                                  <m:r>
                                    <a:rPr lang="en-US" sz="2000" i="1">
                                      <a:latin typeface="Cambria Math" panose="02040503050406030204" pitchFamily="18" charset="0"/>
                                    </a:rPr>
                                    <m:t>𝜔</m:t>
                                  </m:r>
                                </m:e>
                              </m:d>
                            </m:e>
                            <m:sup>
                              <m:r>
                                <a:rPr lang="en-US" sz="2000" i="0">
                                  <a:latin typeface="Cambria Math" panose="02040503050406030204" pitchFamily="18" charset="0"/>
                                </a:rPr>
                                <m:t>2</m:t>
                              </m:r>
                            </m:sup>
                          </m:sSup>
                        </m:den>
                      </m:f>
                    </m:oMath>
                  </m:oMathPara>
                </a14:m>
                <a:endParaRPr lang="en-US" dirty="0"/>
              </a:p>
            </p:txBody>
          </p:sp>
        </mc:Choice>
        <mc:Fallback xmlns="">
          <p:sp>
            <p:nvSpPr>
              <p:cNvPr id="4" name="TextBox 3">
                <a:extLst>
                  <a:ext uri="{FF2B5EF4-FFF2-40B4-BE49-F238E27FC236}">
                    <a16:creationId xmlns:a16="http://schemas.microsoft.com/office/drawing/2014/main" id="{EF963FA9-37EA-4419-9167-2637EE61DD75}"/>
                  </a:ext>
                </a:extLst>
              </p:cNvPr>
              <p:cNvSpPr txBox="1">
                <a:spLocks noRot="1" noChangeAspect="1" noMove="1" noResize="1" noEditPoints="1" noAdjustHandles="1" noChangeArrowheads="1" noChangeShapeType="1" noTextEdit="1"/>
              </p:cNvSpPr>
              <p:nvPr/>
            </p:nvSpPr>
            <p:spPr>
              <a:xfrm>
                <a:off x="7380045" y="574861"/>
                <a:ext cx="3133724" cy="673902"/>
              </a:xfrm>
              <a:prstGeom prst="rect">
                <a:avLst/>
              </a:prstGeom>
              <a:blipFill>
                <a:blip r:embed="rId3"/>
                <a:stretch>
                  <a:fillRect b="-6306"/>
                </a:stretch>
              </a:blipFill>
            </p:spPr>
            <p:txBody>
              <a:bodyPr/>
              <a:lstStyle/>
              <a:p>
                <a:r>
                  <a:rPr lang="en-US">
                    <a:noFill/>
                  </a:rPr>
                  <a:t> </a:t>
                </a:r>
              </a:p>
            </p:txBody>
          </p:sp>
        </mc:Fallback>
      </mc:AlternateContent>
      <p:pic>
        <p:nvPicPr>
          <p:cNvPr id="5" name="Content Placeholder 4">
            <a:extLst>
              <a:ext uri="{FF2B5EF4-FFF2-40B4-BE49-F238E27FC236}">
                <a16:creationId xmlns:a16="http://schemas.microsoft.com/office/drawing/2014/main" id="{E3F2B9F8-5103-4520-9EEB-F5D1C836FD40}"/>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a:stretch/>
        </p:blipFill>
        <p:spPr>
          <a:xfrm>
            <a:off x="821760" y="849344"/>
            <a:ext cx="5195438" cy="3630585"/>
          </a:xfrm>
          <a:prstGeom prst="rect">
            <a:avLst/>
          </a:prstGeom>
        </p:spPr>
      </p:pic>
      <p:sp>
        <p:nvSpPr>
          <p:cNvPr id="12" name="Content Placeholder 1">
            <a:extLst>
              <a:ext uri="{FF2B5EF4-FFF2-40B4-BE49-F238E27FC236}">
                <a16:creationId xmlns:a16="http://schemas.microsoft.com/office/drawing/2014/main" id="{EC9F40F7-DA83-4E7B-B144-B6498B77017B}"/>
              </a:ext>
            </a:extLst>
          </p:cNvPr>
          <p:cNvSpPr txBox="1">
            <a:spLocks/>
          </p:cNvSpPr>
          <p:nvPr/>
        </p:nvSpPr>
        <p:spPr>
          <a:xfrm>
            <a:off x="437783" y="4441829"/>
            <a:ext cx="6805979" cy="1177921"/>
          </a:xfrm>
          <a:prstGeom prst="rect">
            <a:avLst/>
          </a:prstGeom>
        </p:spPr>
        <p:txBody>
          <a:bodyPr vert="horz" lIns="91440" tIns="45720" rIns="91440" bIns="45720" rtlCol="0">
            <a:noAutofit/>
          </a:bodyPr>
          <a:lst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000" dirty="0"/>
              <a:t>By fitting the 2</a:t>
            </a:r>
            <a:r>
              <a:rPr lang="en-US" sz="2000" baseline="30000" dirty="0"/>
              <a:t>nd</a:t>
            </a:r>
            <a:r>
              <a:rPr lang="en-US" sz="2000" dirty="0"/>
              <a:t> derivative of the dielectric function, the critical point parameters were found. This includes energy, amplitude, phase angle, broadening, and the line shape. The phase angle for E</a:t>
            </a:r>
            <a:r>
              <a:rPr lang="en-US" sz="2000" baseline="-25000" dirty="0"/>
              <a:t>1</a:t>
            </a:r>
            <a:r>
              <a:rPr lang="en-US" sz="2000" dirty="0"/>
              <a:t> and E</a:t>
            </a:r>
            <a:r>
              <a:rPr lang="en-US" sz="2000" baseline="-25000" dirty="0"/>
              <a:t>1</a:t>
            </a:r>
            <a:r>
              <a:rPr lang="en-US" sz="2000" dirty="0"/>
              <a:t>+</a:t>
            </a:r>
            <a:r>
              <a:rPr lang="el-GR" sz="2000" dirty="0"/>
              <a:t>Δ</a:t>
            </a:r>
            <a:r>
              <a:rPr lang="en-US" sz="2000" baseline="-25000" dirty="0"/>
              <a:t>1</a:t>
            </a:r>
            <a:r>
              <a:rPr lang="en-US" sz="2000" dirty="0"/>
              <a:t> were fixed to be the same. </a:t>
            </a:r>
          </a:p>
        </p:txBody>
      </p:sp>
      <p:sp>
        <p:nvSpPr>
          <p:cNvPr id="13" name="TextBox 12">
            <a:extLst>
              <a:ext uri="{FF2B5EF4-FFF2-40B4-BE49-F238E27FC236}">
                <a16:creationId xmlns:a16="http://schemas.microsoft.com/office/drawing/2014/main" id="{6EE8F031-F63C-4277-8B81-E02213861E30}"/>
              </a:ext>
            </a:extLst>
          </p:cNvPr>
          <p:cNvSpPr txBox="1"/>
          <p:nvPr/>
        </p:nvSpPr>
        <p:spPr>
          <a:xfrm>
            <a:off x="7331287" y="3391204"/>
            <a:ext cx="3966020" cy="292388"/>
          </a:xfrm>
          <a:prstGeom prst="rect">
            <a:avLst/>
          </a:prstGeom>
          <a:noFill/>
        </p:spPr>
        <p:txBody>
          <a:bodyPr wrap="square" rtlCol="0">
            <a:spAutoFit/>
          </a:bodyPr>
          <a:lstStyle/>
          <a:p>
            <a:pPr defTabSz="914463">
              <a:defRPr/>
            </a:pPr>
            <a:r>
              <a:rPr lang="en-US" sz="1300" b="1" kern="0" dirty="0">
                <a:solidFill>
                  <a:prstClr val="black"/>
                </a:solidFill>
              </a:rPr>
              <a:t>Critical Points of Ge (Orange)</a:t>
            </a:r>
          </a:p>
        </p:txBody>
      </p:sp>
      <p:graphicFrame>
        <p:nvGraphicFramePr>
          <p:cNvPr id="14" name="Table 12">
            <a:extLst>
              <a:ext uri="{FF2B5EF4-FFF2-40B4-BE49-F238E27FC236}">
                <a16:creationId xmlns:a16="http://schemas.microsoft.com/office/drawing/2014/main" id="{697F8F4E-D07C-4890-A85D-4B88C0A5A4AF}"/>
              </a:ext>
            </a:extLst>
          </p:cNvPr>
          <p:cNvGraphicFramePr>
            <a:graphicFrameLocks noGrp="1"/>
          </p:cNvGraphicFramePr>
          <p:nvPr>
            <p:extLst>
              <p:ext uri="{D42A27DB-BD31-4B8C-83A1-F6EECF244321}">
                <p14:modId xmlns:p14="http://schemas.microsoft.com/office/powerpoint/2010/main" val="3362177430"/>
              </p:ext>
            </p:extLst>
          </p:nvPr>
        </p:nvGraphicFramePr>
        <p:xfrm>
          <a:off x="7385119" y="1627586"/>
          <a:ext cx="3687041" cy="1737360"/>
        </p:xfrm>
        <a:graphic>
          <a:graphicData uri="http://schemas.openxmlformats.org/drawingml/2006/table">
            <a:tbl>
              <a:tblPr firstRow="1" bandRow="1"/>
              <a:tblGrid>
                <a:gridCol w="637442">
                  <a:extLst>
                    <a:ext uri="{9D8B030D-6E8A-4147-A177-3AD203B41FA5}">
                      <a16:colId xmlns:a16="http://schemas.microsoft.com/office/drawing/2014/main" val="2382074324"/>
                    </a:ext>
                  </a:extLst>
                </a:gridCol>
                <a:gridCol w="645835">
                  <a:extLst>
                    <a:ext uri="{9D8B030D-6E8A-4147-A177-3AD203B41FA5}">
                      <a16:colId xmlns:a16="http://schemas.microsoft.com/office/drawing/2014/main" val="1578204970"/>
                    </a:ext>
                  </a:extLst>
                </a:gridCol>
                <a:gridCol w="613064">
                  <a:extLst>
                    <a:ext uri="{9D8B030D-6E8A-4147-A177-3AD203B41FA5}">
                      <a16:colId xmlns:a16="http://schemas.microsoft.com/office/drawing/2014/main" val="3807730246"/>
                    </a:ext>
                  </a:extLst>
                </a:gridCol>
                <a:gridCol w="710045">
                  <a:extLst>
                    <a:ext uri="{9D8B030D-6E8A-4147-A177-3AD203B41FA5}">
                      <a16:colId xmlns:a16="http://schemas.microsoft.com/office/drawing/2014/main" val="2760140583"/>
                    </a:ext>
                  </a:extLst>
                </a:gridCol>
                <a:gridCol w="713509">
                  <a:extLst>
                    <a:ext uri="{9D8B030D-6E8A-4147-A177-3AD203B41FA5}">
                      <a16:colId xmlns:a16="http://schemas.microsoft.com/office/drawing/2014/main" val="484525108"/>
                    </a:ext>
                  </a:extLst>
                </a:gridCol>
                <a:gridCol w="367146">
                  <a:extLst>
                    <a:ext uri="{9D8B030D-6E8A-4147-A177-3AD203B41FA5}">
                      <a16:colId xmlns:a16="http://schemas.microsoft.com/office/drawing/2014/main" val="2718565396"/>
                    </a:ext>
                  </a:extLst>
                </a:gridCol>
              </a:tblGrid>
              <a:tr h="197389">
                <a:tc>
                  <a:txBody>
                    <a:bodyPr/>
                    <a:lstStyle>
                      <a:lvl1pPr marL="0" algn="l" defTabSz="4389120" rtl="0" eaLnBrk="1" latinLnBrk="0" hangingPunct="1">
                        <a:defRPr sz="8640" b="1" kern="1200">
                          <a:solidFill>
                            <a:schemeClr val="lt1"/>
                          </a:solidFill>
                          <a:latin typeface="Calibri" panose="020F0502020204030204"/>
                        </a:defRPr>
                      </a:lvl1pPr>
                      <a:lvl2pPr marL="2194560" algn="l" defTabSz="4389120" rtl="0" eaLnBrk="1" latinLnBrk="0" hangingPunct="1">
                        <a:defRPr sz="8640" b="1" kern="1200">
                          <a:solidFill>
                            <a:schemeClr val="lt1"/>
                          </a:solidFill>
                          <a:latin typeface="Calibri" panose="020F0502020204030204"/>
                        </a:defRPr>
                      </a:lvl2pPr>
                      <a:lvl3pPr marL="4389120" algn="l" defTabSz="4389120" rtl="0" eaLnBrk="1" latinLnBrk="0" hangingPunct="1">
                        <a:defRPr sz="8640" b="1" kern="1200">
                          <a:solidFill>
                            <a:schemeClr val="lt1"/>
                          </a:solidFill>
                          <a:latin typeface="Calibri" panose="020F0502020204030204"/>
                        </a:defRPr>
                      </a:lvl3pPr>
                      <a:lvl4pPr marL="6583680" algn="l" defTabSz="4389120" rtl="0" eaLnBrk="1" latinLnBrk="0" hangingPunct="1">
                        <a:defRPr sz="8640" b="1" kern="1200">
                          <a:solidFill>
                            <a:schemeClr val="lt1"/>
                          </a:solidFill>
                          <a:latin typeface="Calibri" panose="020F0502020204030204"/>
                        </a:defRPr>
                      </a:lvl4pPr>
                      <a:lvl5pPr marL="8778240" algn="l" defTabSz="4389120" rtl="0" eaLnBrk="1" latinLnBrk="0" hangingPunct="1">
                        <a:defRPr sz="8640" b="1" kern="1200">
                          <a:solidFill>
                            <a:schemeClr val="lt1"/>
                          </a:solidFill>
                          <a:latin typeface="Calibri" panose="020F0502020204030204"/>
                        </a:defRPr>
                      </a:lvl5pPr>
                      <a:lvl6pPr marL="10972800" algn="l" defTabSz="4389120" rtl="0" eaLnBrk="1" latinLnBrk="0" hangingPunct="1">
                        <a:defRPr sz="8640" b="1" kern="1200">
                          <a:solidFill>
                            <a:schemeClr val="lt1"/>
                          </a:solidFill>
                          <a:latin typeface="Calibri" panose="020F0502020204030204"/>
                        </a:defRPr>
                      </a:lvl6pPr>
                      <a:lvl7pPr marL="13167360" algn="l" defTabSz="4389120" rtl="0" eaLnBrk="1" latinLnBrk="0" hangingPunct="1">
                        <a:defRPr sz="8640" b="1" kern="1200">
                          <a:solidFill>
                            <a:schemeClr val="lt1"/>
                          </a:solidFill>
                          <a:latin typeface="Calibri" panose="020F0502020204030204"/>
                        </a:defRPr>
                      </a:lvl7pPr>
                      <a:lvl8pPr marL="15361920" algn="l" defTabSz="4389120" rtl="0" eaLnBrk="1" latinLnBrk="0" hangingPunct="1">
                        <a:defRPr sz="8640" b="1" kern="1200">
                          <a:solidFill>
                            <a:schemeClr val="lt1"/>
                          </a:solidFill>
                          <a:latin typeface="Calibri" panose="020F0502020204030204"/>
                        </a:defRPr>
                      </a:lvl8pPr>
                      <a:lvl9pPr marL="17556480" algn="l" defTabSz="4389120" rtl="0" eaLnBrk="1" latinLnBrk="0" hangingPunct="1">
                        <a:defRPr sz="8640" b="1" kern="1200">
                          <a:solidFill>
                            <a:schemeClr val="lt1"/>
                          </a:solidFill>
                          <a:latin typeface="Calibri" panose="020F0502020204030204"/>
                        </a:defRPr>
                      </a:lvl9pPr>
                    </a:lstStyle>
                    <a:p>
                      <a:pPr algn="ctr"/>
                      <a:r>
                        <a:rPr lang="en-US" sz="1300" dirty="0"/>
                        <a:t>CP</a:t>
                      </a:r>
                    </a:p>
                  </a:txBody>
                  <a:tcPr marL="45720" marR="4572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A5A5A5"/>
                    </a:solidFill>
                  </a:tcPr>
                </a:tc>
                <a:tc>
                  <a:txBody>
                    <a:bodyPr/>
                    <a:lstStyle>
                      <a:lvl1pPr marL="0" algn="l" defTabSz="4389120" rtl="0" eaLnBrk="1" latinLnBrk="0" hangingPunct="1">
                        <a:defRPr sz="8640" b="1" kern="1200">
                          <a:solidFill>
                            <a:schemeClr val="lt1"/>
                          </a:solidFill>
                          <a:latin typeface="Calibri" panose="020F0502020204030204"/>
                        </a:defRPr>
                      </a:lvl1pPr>
                      <a:lvl2pPr marL="2194560" algn="l" defTabSz="4389120" rtl="0" eaLnBrk="1" latinLnBrk="0" hangingPunct="1">
                        <a:defRPr sz="8640" b="1" kern="1200">
                          <a:solidFill>
                            <a:schemeClr val="lt1"/>
                          </a:solidFill>
                          <a:latin typeface="Calibri" panose="020F0502020204030204"/>
                        </a:defRPr>
                      </a:lvl2pPr>
                      <a:lvl3pPr marL="4389120" algn="l" defTabSz="4389120" rtl="0" eaLnBrk="1" latinLnBrk="0" hangingPunct="1">
                        <a:defRPr sz="8640" b="1" kern="1200">
                          <a:solidFill>
                            <a:schemeClr val="lt1"/>
                          </a:solidFill>
                          <a:latin typeface="Calibri" panose="020F0502020204030204"/>
                        </a:defRPr>
                      </a:lvl3pPr>
                      <a:lvl4pPr marL="6583680" algn="l" defTabSz="4389120" rtl="0" eaLnBrk="1" latinLnBrk="0" hangingPunct="1">
                        <a:defRPr sz="8640" b="1" kern="1200">
                          <a:solidFill>
                            <a:schemeClr val="lt1"/>
                          </a:solidFill>
                          <a:latin typeface="Calibri" panose="020F0502020204030204"/>
                        </a:defRPr>
                      </a:lvl4pPr>
                      <a:lvl5pPr marL="8778240" algn="l" defTabSz="4389120" rtl="0" eaLnBrk="1" latinLnBrk="0" hangingPunct="1">
                        <a:defRPr sz="8640" b="1" kern="1200">
                          <a:solidFill>
                            <a:schemeClr val="lt1"/>
                          </a:solidFill>
                          <a:latin typeface="Calibri" panose="020F0502020204030204"/>
                        </a:defRPr>
                      </a:lvl5pPr>
                      <a:lvl6pPr marL="10972800" algn="l" defTabSz="4389120" rtl="0" eaLnBrk="1" latinLnBrk="0" hangingPunct="1">
                        <a:defRPr sz="8640" b="1" kern="1200">
                          <a:solidFill>
                            <a:schemeClr val="lt1"/>
                          </a:solidFill>
                          <a:latin typeface="Calibri" panose="020F0502020204030204"/>
                        </a:defRPr>
                      </a:lvl6pPr>
                      <a:lvl7pPr marL="13167360" algn="l" defTabSz="4389120" rtl="0" eaLnBrk="1" latinLnBrk="0" hangingPunct="1">
                        <a:defRPr sz="8640" b="1" kern="1200">
                          <a:solidFill>
                            <a:schemeClr val="lt1"/>
                          </a:solidFill>
                          <a:latin typeface="Calibri" panose="020F0502020204030204"/>
                        </a:defRPr>
                      </a:lvl7pPr>
                      <a:lvl8pPr marL="15361920" algn="l" defTabSz="4389120" rtl="0" eaLnBrk="1" latinLnBrk="0" hangingPunct="1">
                        <a:defRPr sz="8640" b="1" kern="1200">
                          <a:solidFill>
                            <a:schemeClr val="lt1"/>
                          </a:solidFill>
                          <a:latin typeface="Calibri" panose="020F0502020204030204"/>
                        </a:defRPr>
                      </a:lvl8pPr>
                      <a:lvl9pPr marL="17556480" algn="l" defTabSz="4389120" rtl="0" eaLnBrk="1" latinLnBrk="0" hangingPunct="1">
                        <a:defRPr sz="8640" b="1" kern="1200">
                          <a:solidFill>
                            <a:schemeClr val="lt1"/>
                          </a:solidFill>
                          <a:latin typeface="Calibri" panose="020F0502020204030204"/>
                        </a:defRPr>
                      </a:lvl9pPr>
                    </a:lstStyle>
                    <a:p>
                      <a:pPr algn="ctr"/>
                      <a:r>
                        <a:rPr lang="en-US" sz="1300" i="1" dirty="0"/>
                        <a:t>E</a:t>
                      </a:r>
                      <a:r>
                        <a:rPr lang="en-US" sz="1300" dirty="0"/>
                        <a:t> (eV)</a:t>
                      </a:r>
                    </a:p>
                  </a:txBody>
                  <a:tcPr marL="45720" marR="4572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A5A5A5"/>
                    </a:solidFill>
                  </a:tcPr>
                </a:tc>
                <a:tc>
                  <a:txBody>
                    <a:bodyPr/>
                    <a:lstStyle>
                      <a:lvl1pPr marL="0" algn="l" defTabSz="4389120" rtl="0" eaLnBrk="1" latinLnBrk="0" hangingPunct="1">
                        <a:defRPr sz="8640" b="1" kern="1200">
                          <a:solidFill>
                            <a:schemeClr val="lt1"/>
                          </a:solidFill>
                          <a:latin typeface="Calibri" panose="020F0502020204030204"/>
                        </a:defRPr>
                      </a:lvl1pPr>
                      <a:lvl2pPr marL="2194560" algn="l" defTabSz="4389120" rtl="0" eaLnBrk="1" latinLnBrk="0" hangingPunct="1">
                        <a:defRPr sz="8640" b="1" kern="1200">
                          <a:solidFill>
                            <a:schemeClr val="lt1"/>
                          </a:solidFill>
                          <a:latin typeface="Calibri" panose="020F0502020204030204"/>
                        </a:defRPr>
                      </a:lvl2pPr>
                      <a:lvl3pPr marL="4389120" algn="l" defTabSz="4389120" rtl="0" eaLnBrk="1" latinLnBrk="0" hangingPunct="1">
                        <a:defRPr sz="8640" b="1" kern="1200">
                          <a:solidFill>
                            <a:schemeClr val="lt1"/>
                          </a:solidFill>
                          <a:latin typeface="Calibri" panose="020F0502020204030204"/>
                        </a:defRPr>
                      </a:lvl3pPr>
                      <a:lvl4pPr marL="6583680" algn="l" defTabSz="4389120" rtl="0" eaLnBrk="1" latinLnBrk="0" hangingPunct="1">
                        <a:defRPr sz="8640" b="1" kern="1200">
                          <a:solidFill>
                            <a:schemeClr val="lt1"/>
                          </a:solidFill>
                          <a:latin typeface="Calibri" panose="020F0502020204030204"/>
                        </a:defRPr>
                      </a:lvl4pPr>
                      <a:lvl5pPr marL="8778240" algn="l" defTabSz="4389120" rtl="0" eaLnBrk="1" latinLnBrk="0" hangingPunct="1">
                        <a:defRPr sz="8640" b="1" kern="1200">
                          <a:solidFill>
                            <a:schemeClr val="lt1"/>
                          </a:solidFill>
                          <a:latin typeface="Calibri" panose="020F0502020204030204"/>
                        </a:defRPr>
                      </a:lvl5pPr>
                      <a:lvl6pPr marL="10972800" algn="l" defTabSz="4389120" rtl="0" eaLnBrk="1" latinLnBrk="0" hangingPunct="1">
                        <a:defRPr sz="8640" b="1" kern="1200">
                          <a:solidFill>
                            <a:schemeClr val="lt1"/>
                          </a:solidFill>
                          <a:latin typeface="Calibri" panose="020F0502020204030204"/>
                        </a:defRPr>
                      </a:lvl6pPr>
                      <a:lvl7pPr marL="13167360" algn="l" defTabSz="4389120" rtl="0" eaLnBrk="1" latinLnBrk="0" hangingPunct="1">
                        <a:defRPr sz="8640" b="1" kern="1200">
                          <a:solidFill>
                            <a:schemeClr val="lt1"/>
                          </a:solidFill>
                          <a:latin typeface="Calibri" panose="020F0502020204030204"/>
                        </a:defRPr>
                      </a:lvl7pPr>
                      <a:lvl8pPr marL="15361920" algn="l" defTabSz="4389120" rtl="0" eaLnBrk="1" latinLnBrk="0" hangingPunct="1">
                        <a:defRPr sz="8640" b="1" kern="1200">
                          <a:solidFill>
                            <a:schemeClr val="lt1"/>
                          </a:solidFill>
                          <a:latin typeface="Calibri" panose="020F0502020204030204"/>
                        </a:defRPr>
                      </a:lvl8pPr>
                      <a:lvl9pPr marL="17556480" algn="l" defTabSz="4389120" rtl="0" eaLnBrk="1" latinLnBrk="0" hangingPunct="1">
                        <a:defRPr sz="8640" b="1" kern="1200">
                          <a:solidFill>
                            <a:schemeClr val="lt1"/>
                          </a:solidFill>
                          <a:latin typeface="Calibri" panose="020F0502020204030204"/>
                        </a:defRPr>
                      </a:lvl9pPr>
                    </a:lstStyle>
                    <a:p>
                      <a:pPr algn="ctr"/>
                      <a:r>
                        <a:rPr lang="en-US" sz="1300" i="1" dirty="0"/>
                        <a:t>A</a:t>
                      </a:r>
                    </a:p>
                  </a:txBody>
                  <a:tcPr marL="45720" marR="4572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A5A5A5"/>
                    </a:solidFill>
                  </a:tcPr>
                </a:tc>
                <a:tc>
                  <a:txBody>
                    <a:bodyPr/>
                    <a:lstStyle>
                      <a:lvl1pPr marL="0" algn="l" defTabSz="4389120" rtl="0" eaLnBrk="1" latinLnBrk="0" hangingPunct="1">
                        <a:defRPr sz="8640" b="1" kern="1200">
                          <a:solidFill>
                            <a:schemeClr val="lt1"/>
                          </a:solidFill>
                          <a:latin typeface="Calibri" panose="020F0502020204030204"/>
                        </a:defRPr>
                      </a:lvl1pPr>
                      <a:lvl2pPr marL="2194560" algn="l" defTabSz="4389120" rtl="0" eaLnBrk="1" latinLnBrk="0" hangingPunct="1">
                        <a:defRPr sz="8640" b="1" kern="1200">
                          <a:solidFill>
                            <a:schemeClr val="lt1"/>
                          </a:solidFill>
                          <a:latin typeface="Calibri" panose="020F0502020204030204"/>
                        </a:defRPr>
                      </a:lvl2pPr>
                      <a:lvl3pPr marL="4389120" algn="l" defTabSz="4389120" rtl="0" eaLnBrk="1" latinLnBrk="0" hangingPunct="1">
                        <a:defRPr sz="8640" b="1" kern="1200">
                          <a:solidFill>
                            <a:schemeClr val="lt1"/>
                          </a:solidFill>
                          <a:latin typeface="Calibri" panose="020F0502020204030204"/>
                        </a:defRPr>
                      </a:lvl3pPr>
                      <a:lvl4pPr marL="6583680" algn="l" defTabSz="4389120" rtl="0" eaLnBrk="1" latinLnBrk="0" hangingPunct="1">
                        <a:defRPr sz="8640" b="1" kern="1200">
                          <a:solidFill>
                            <a:schemeClr val="lt1"/>
                          </a:solidFill>
                          <a:latin typeface="Calibri" panose="020F0502020204030204"/>
                        </a:defRPr>
                      </a:lvl4pPr>
                      <a:lvl5pPr marL="8778240" algn="l" defTabSz="4389120" rtl="0" eaLnBrk="1" latinLnBrk="0" hangingPunct="1">
                        <a:defRPr sz="8640" b="1" kern="1200">
                          <a:solidFill>
                            <a:schemeClr val="lt1"/>
                          </a:solidFill>
                          <a:latin typeface="Calibri" panose="020F0502020204030204"/>
                        </a:defRPr>
                      </a:lvl5pPr>
                      <a:lvl6pPr marL="10972800" algn="l" defTabSz="4389120" rtl="0" eaLnBrk="1" latinLnBrk="0" hangingPunct="1">
                        <a:defRPr sz="8640" b="1" kern="1200">
                          <a:solidFill>
                            <a:schemeClr val="lt1"/>
                          </a:solidFill>
                          <a:latin typeface="Calibri" panose="020F0502020204030204"/>
                        </a:defRPr>
                      </a:lvl6pPr>
                      <a:lvl7pPr marL="13167360" algn="l" defTabSz="4389120" rtl="0" eaLnBrk="1" latinLnBrk="0" hangingPunct="1">
                        <a:defRPr sz="8640" b="1" kern="1200">
                          <a:solidFill>
                            <a:schemeClr val="lt1"/>
                          </a:solidFill>
                          <a:latin typeface="Calibri" panose="020F0502020204030204"/>
                        </a:defRPr>
                      </a:lvl7pPr>
                      <a:lvl8pPr marL="15361920" algn="l" defTabSz="4389120" rtl="0" eaLnBrk="1" latinLnBrk="0" hangingPunct="1">
                        <a:defRPr sz="8640" b="1" kern="1200">
                          <a:solidFill>
                            <a:schemeClr val="lt1"/>
                          </a:solidFill>
                          <a:latin typeface="Calibri" panose="020F0502020204030204"/>
                        </a:defRPr>
                      </a:lvl8pPr>
                      <a:lvl9pPr marL="17556480" algn="l" defTabSz="4389120" rtl="0" eaLnBrk="1" latinLnBrk="0" hangingPunct="1">
                        <a:defRPr sz="8640" b="1" kern="1200">
                          <a:solidFill>
                            <a:schemeClr val="lt1"/>
                          </a:solidFill>
                          <a:latin typeface="Calibri" panose="020F0502020204030204"/>
                        </a:defRPr>
                      </a:lvl9pPr>
                    </a:lstStyle>
                    <a:p>
                      <a:pPr algn="ctr"/>
                      <a:r>
                        <a:rPr lang="el-GR" sz="1300" b="0" i="0" kern="1200" dirty="0">
                          <a:solidFill>
                            <a:schemeClr val="lt1"/>
                          </a:solidFill>
                          <a:effectLst/>
                          <a:latin typeface="+mn-lt"/>
                          <a:ea typeface="+mn-ea"/>
                          <a:cs typeface="+mn-cs"/>
                        </a:rPr>
                        <a:t>Φ</a:t>
                      </a:r>
                      <a:r>
                        <a:rPr lang="en-US" sz="1300" b="0" i="0" kern="1200" dirty="0">
                          <a:solidFill>
                            <a:schemeClr val="lt1"/>
                          </a:solidFill>
                          <a:effectLst/>
                          <a:latin typeface="+mn-lt"/>
                          <a:ea typeface="+mn-ea"/>
                          <a:cs typeface="+mn-cs"/>
                        </a:rPr>
                        <a:t> (deg)</a:t>
                      </a:r>
                      <a:endParaRPr lang="en-US" sz="1300" dirty="0"/>
                    </a:p>
                  </a:txBody>
                  <a:tcPr marL="45720" marR="4572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A5A5A5"/>
                    </a:solidFill>
                  </a:tcPr>
                </a:tc>
                <a:tc>
                  <a:txBody>
                    <a:bodyPr/>
                    <a:lstStyle>
                      <a:lvl1pPr marL="0" algn="l" defTabSz="4389120" rtl="0" eaLnBrk="1" latinLnBrk="0" hangingPunct="1">
                        <a:defRPr sz="8640" b="1" kern="1200">
                          <a:solidFill>
                            <a:schemeClr val="lt1"/>
                          </a:solidFill>
                          <a:latin typeface="Calibri" panose="020F0502020204030204"/>
                        </a:defRPr>
                      </a:lvl1pPr>
                      <a:lvl2pPr marL="2194560" algn="l" defTabSz="4389120" rtl="0" eaLnBrk="1" latinLnBrk="0" hangingPunct="1">
                        <a:defRPr sz="8640" b="1" kern="1200">
                          <a:solidFill>
                            <a:schemeClr val="lt1"/>
                          </a:solidFill>
                          <a:latin typeface="Calibri" panose="020F0502020204030204"/>
                        </a:defRPr>
                      </a:lvl2pPr>
                      <a:lvl3pPr marL="4389120" algn="l" defTabSz="4389120" rtl="0" eaLnBrk="1" latinLnBrk="0" hangingPunct="1">
                        <a:defRPr sz="8640" b="1" kern="1200">
                          <a:solidFill>
                            <a:schemeClr val="lt1"/>
                          </a:solidFill>
                          <a:latin typeface="Calibri" panose="020F0502020204030204"/>
                        </a:defRPr>
                      </a:lvl3pPr>
                      <a:lvl4pPr marL="6583680" algn="l" defTabSz="4389120" rtl="0" eaLnBrk="1" latinLnBrk="0" hangingPunct="1">
                        <a:defRPr sz="8640" b="1" kern="1200">
                          <a:solidFill>
                            <a:schemeClr val="lt1"/>
                          </a:solidFill>
                          <a:latin typeface="Calibri" panose="020F0502020204030204"/>
                        </a:defRPr>
                      </a:lvl4pPr>
                      <a:lvl5pPr marL="8778240" algn="l" defTabSz="4389120" rtl="0" eaLnBrk="1" latinLnBrk="0" hangingPunct="1">
                        <a:defRPr sz="8640" b="1" kern="1200">
                          <a:solidFill>
                            <a:schemeClr val="lt1"/>
                          </a:solidFill>
                          <a:latin typeface="Calibri" panose="020F0502020204030204"/>
                        </a:defRPr>
                      </a:lvl5pPr>
                      <a:lvl6pPr marL="10972800" algn="l" defTabSz="4389120" rtl="0" eaLnBrk="1" latinLnBrk="0" hangingPunct="1">
                        <a:defRPr sz="8640" b="1" kern="1200">
                          <a:solidFill>
                            <a:schemeClr val="lt1"/>
                          </a:solidFill>
                          <a:latin typeface="Calibri" panose="020F0502020204030204"/>
                        </a:defRPr>
                      </a:lvl6pPr>
                      <a:lvl7pPr marL="13167360" algn="l" defTabSz="4389120" rtl="0" eaLnBrk="1" latinLnBrk="0" hangingPunct="1">
                        <a:defRPr sz="8640" b="1" kern="1200">
                          <a:solidFill>
                            <a:schemeClr val="lt1"/>
                          </a:solidFill>
                          <a:latin typeface="Calibri" panose="020F0502020204030204"/>
                        </a:defRPr>
                      </a:lvl7pPr>
                      <a:lvl8pPr marL="15361920" algn="l" defTabSz="4389120" rtl="0" eaLnBrk="1" latinLnBrk="0" hangingPunct="1">
                        <a:defRPr sz="8640" b="1" kern="1200">
                          <a:solidFill>
                            <a:schemeClr val="lt1"/>
                          </a:solidFill>
                          <a:latin typeface="Calibri" panose="020F0502020204030204"/>
                        </a:defRPr>
                      </a:lvl8pPr>
                      <a:lvl9pPr marL="17556480" algn="l" defTabSz="4389120" rtl="0" eaLnBrk="1" latinLnBrk="0" hangingPunct="1">
                        <a:defRPr sz="8640" b="1" kern="1200">
                          <a:solidFill>
                            <a:schemeClr val="lt1"/>
                          </a:solidFill>
                          <a:latin typeface="Calibri" panose="020F0502020204030204"/>
                        </a:defRPr>
                      </a:lvl9pPr>
                    </a:lstStyle>
                    <a:p>
                      <a:pPr algn="ctr"/>
                      <a:r>
                        <a:rPr lang="el-GR" sz="1300" b="0" i="0" kern="1200" dirty="0">
                          <a:solidFill>
                            <a:schemeClr val="lt1"/>
                          </a:solidFill>
                          <a:effectLst/>
                          <a:latin typeface="+mn-lt"/>
                          <a:ea typeface="+mn-ea"/>
                          <a:cs typeface="+mn-cs"/>
                        </a:rPr>
                        <a:t>Γ</a:t>
                      </a:r>
                      <a:r>
                        <a:rPr lang="en-US" sz="1300" b="0" i="0" kern="1200" dirty="0">
                          <a:solidFill>
                            <a:schemeClr val="lt1"/>
                          </a:solidFill>
                          <a:effectLst/>
                          <a:latin typeface="+mn-lt"/>
                          <a:ea typeface="+mn-ea"/>
                          <a:cs typeface="+mn-cs"/>
                        </a:rPr>
                        <a:t> (</a:t>
                      </a:r>
                      <a:r>
                        <a:rPr lang="en-US" sz="1300" b="0" i="0" kern="1200" dirty="0" err="1">
                          <a:solidFill>
                            <a:schemeClr val="lt1"/>
                          </a:solidFill>
                          <a:effectLst/>
                          <a:latin typeface="+mn-lt"/>
                          <a:ea typeface="+mn-ea"/>
                          <a:cs typeface="+mn-cs"/>
                        </a:rPr>
                        <a:t>meV</a:t>
                      </a:r>
                      <a:r>
                        <a:rPr lang="en-US" sz="1300" b="0" i="0" kern="1200" dirty="0">
                          <a:solidFill>
                            <a:schemeClr val="lt1"/>
                          </a:solidFill>
                          <a:effectLst/>
                          <a:latin typeface="+mn-lt"/>
                          <a:ea typeface="+mn-ea"/>
                          <a:cs typeface="+mn-cs"/>
                        </a:rPr>
                        <a:t>)</a:t>
                      </a:r>
                      <a:endParaRPr lang="en-US" sz="1300" dirty="0"/>
                    </a:p>
                  </a:txBody>
                  <a:tcPr marL="45720" marR="4572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A5A5A5"/>
                    </a:solidFill>
                  </a:tcPr>
                </a:tc>
                <a:tc>
                  <a:txBody>
                    <a:bodyPr/>
                    <a:lstStyle>
                      <a:lvl1pPr marL="0" algn="l" defTabSz="4389120" rtl="0" eaLnBrk="1" latinLnBrk="0" hangingPunct="1">
                        <a:defRPr sz="8640" b="1" kern="1200">
                          <a:solidFill>
                            <a:schemeClr val="lt1"/>
                          </a:solidFill>
                          <a:latin typeface="Calibri" panose="020F0502020204030204"/>
                        </a:defRPr>
                      </a:lvl1pPr>
                      <a:lvl2pPr marL="2194560" algn="l" defTabSz="4389120" rtl="0" eaLnBrk="1" latinLnBrk="0" hangingPunct="1">
                        <a:defRPr sz="8640" b="1" kern="1200">
                          <a:solidFill>
                            <a:schemeClr val="lt1"/>
                          </a:solidFill>
                          <a:latin typeface="Calibri" panose="020F0502020204030204"/>
                        </a:defRPr>
                      </a:lvl2pPr>
                      <a:lvl3pPr marL="4389120" algn="l" defTabSz="4389120" rtl="0" eaLnBrk="1" latinLnBrk="0" hangingPunct="1">
                        <a:defRPr sz="8640" b="1" kern="1200">
                          <a:solidFill>
                            <a:schemeClr val="lt1"/>
                          </a:solidFill>
                          <a:latin typeface="Calibri" panose="020F0502020204030204"/>
                        </a:defRPr>
                      </a:lvl3pPr>
                      <a:lvl4pPr marL="6583680" algn="l" defTabSz="4389120" rtl="0" eaLnBrk="1" latinLnBrk="0" hangingPunct="1">
                        <a:defRPr sz="8640" b="1" kern="1200">
                          <a:solidFill>
                            <a:schemeClr val="lt1"/>
                          </a:solidFill>
                          <a:latin typeface="Calibri" panose="020F0502020204030204"/>
                        </a:defRPr>
                      </a:lvl4pPr>
                      <a:lvl5pPr marL="8778240" algn="l" defTabSz="4389120" rtl="0" eaLnBrk="1" latinLnBrk="0" hangingPunct="1">
                        <a:defRPr sz="8640" b="1" kern="1200">
                          <a:solidFill>
                            <a:schemeClr val="lt1"/>
                          </a:solidFill>
                          <a:latin typeface="Calibri" panose="020F0502020204030204"/>
                        </a:defRPr>
                      </a:lvl5pPr>
                      <a:lvl6pPr marL="10972800" algn="l" defTabSz="4389120" rtl="0" eaLnBrk="1" latinLnBrk="0" hangingPunct="1">
                        <a:defRPr sz="8640" b="1" kern="1200">
                          <a:solidFill>
                            <a:schemeClr val="lt1"/>
                          </a:solidFill>
                          <a:latin typeface="Calibri" panose="020F0502020204030204"/>
                        </a:defRPr>
                      </a:lvl6pPr>
                      <a:lvl7pPr marL="13167360" algn="l" defTabSz="4389120" rtl="0" eaLnBrk="1" latinLnBrk="0" hangingPunct="1">
                        <a:defRPr sz="8640" b="1" kern="1200">
                          <a:solidFill>
                            <a:schemeClr val="lt1"/>
                          </a:solidFill>
                          <a:latin typeface="Calibri" panose="020F0502020204030204"/>
                        </a:defRPr>
                      </a:lvl7pPr>
                      <a:lvl8pPr marL="15361920" algn="l" defTabSz="4389120" rtl="0" eaLnBrk="1" latinLnBrk="0" hangingPunct="1">
                        <a:defRPr sz="8640" b="1" kern="1200">
                          <a:solidFill>
                            <a:schemeClr val="lt1"/>
                          </a:solidFill>
                          <a:latin typeface="Calibri" panose="020F0502020204030204"/>
                        </a:defRPr>
                      </a:lvl8pPr>
                      <a:lvl9pPr marL="17556480" algn="l" defTabSz="4389120" rtl="0" eaLnBrk="1" latinLnBrk="0" hangingPunct="1">
                        <a:defRPr sz="8640" b="1" kern="1200">
                          <a:solidFill>
                            <a:schemeClr val="lt1"/>
                          </a:solidFill>
                          <a:latin typeface="Calibri" panose="020F0502020204030204"/>
                        </a:defRPr>
                      </a:lvl9pPr>
                    </a:lstStyle>
                    <a:p>
                      <a:pPr algn="ctr"/>
                      <a:r>
                        <a:rPr lang="en-US" sz="1300" i="1" dirty="0"/>
                        <a:t>n</a:t>
                      </a:r>
                    </a:p>
                  </a:txBody>
                  <a:tcPr marL="45720" marR="4572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2555528119"/>
                  </a:ext>
                </a:extLst>
              </a:tr>
              <a:tr h="0">
                <a:tc>
                  <a:txBody>
                    <a:bodyPr/>
                    <a:lstStyle>
                      <a:lvl1pPr marL="0" algn="l" defTabSz="4389120" rtl="0" eaLnBrk="1" latinLnBrk="0" hangingPunct="1">
                        <a:defRPr sz="8640" kern="1200">
                          <a:solidFill>
                            <a:schemeClr val="dk1"/>
                          </a:solidFill>
                          <a:latin typeface="Calibri" panose="020F0502020204030204"/>
                        </a:defRPr>
                      </a:lvl1pPr>
                      <a:lvl2pPr marL="2194560" algn="l" defTabSz="4389120" rtl="0" eaLnBrk="1" latinLnBrk="0" hangingPunct="1">
                        <a:defRPr sz="8640" kern="1200">
                          <a:solidFill>
                            <a:schemeClr val="dk1"/>
                          </a:solidFill>
                          <a:latin typeface="Calibri" panose="020F0502020204030204"/>
                        </a:defRPr>
                      </a:lvl2pPr>
                      <a:lvl3pPr marL="4389120" algn="l" defTabSz="4389120" rtl="0" eaLnBrk="1" latinLnBrk="0" hangingPunct="1">
                        <a:defRPr sz="8640" kern="1200">
                          <a:solidFill>
                            <a:schemeClr val="dk1"/>
                          </a:solidFill>
                          <a:latin typeface="Calibri" panose="020F0502020204030204"/>
                        </a:defRPr>
                      </a:lvl3pPr>
                      <a:lvl4pPr marL="6583680" algn="l" defTabSz="4389120" rtl="0" eaLnBrk="1" latinLnBrk="0" hangingPunct="1">
                        <a:defRPr sz="8640" kern="1200">
                          <a:solidFill>
                            <a:schemeClr val="dk1"/>
                          </a:solidFill>
                          <a:latin typeface="Calibri" panose="020F0502020204030204"/>
                        </a:defRPr>
                      </a:lvl4pPr>
                      <a:lvl5pPr marL="8778240" algn="l" defTabSz="4389120" rtl="0" eaLnBrk="1" latinLnBrk="0" hangingPunct="1">
                        <a:defRPr sz="8640" kern="1200">
                          <a:solidFill>
                            <a:schemeClr val="dk1"/>
                          </a:solidFill>
                          <a:latin typeface="Calibri" panose="020F0502020204030204"/>
                        </a:defRPr>
                      </a:lvl5pPr>
                      <a:lvl6pPr marL="10972800" algn="l" defTabSz="4389120" rtl="0" eaLnBrk="1" latinLnBrk="0" hangingPunct="1">
                        <a:defRPr sz="8640" kern="1200">
                          <a:solidFill>
                            <a:schemeClr val="dk1"/>
                          </a:solidFill>
                          <a:latin typeface="Calibri" panose="020F0502020204030204"/>
                        </a:defRPr>
                      </a:lvl6pPr>
                      <a:lvl7pPr marL="13167360" algn="l" defTabSz="4389120" rtl="0" eaLnBrk="1" latinLnBrk="0" hangingPunct="1">
                        <a:defRPr sz="8640" kern="1200">
                          <a:solidFill>
                            <a:schemeClr val="dk1"/>
                          </a:solidFill>
                          <a:latin typeface="Calibri" panose="020F0502020204030204"/>
                        </a:defRPr>
                      </a:lvl7pPr>
                      <a:lvl8pPr marL="15361920" algn="l" defTabSz="4389120" rtl="0" eaLnBrk="1" latinLnBrk="0" hangingPunct="1">
                        <a:defRPr sz="8640" kern="1200">
                          <a:solidFill>
                            <a:schemeClr val="dk1"/>
                          </a:solidFill>
                          <a:latin typeface="Calibri" panose="020F0502020204030204"/>
                        </a:defRPr>
                      </a:lvl8pPr>
                      <a:lvl9pPr marL="17556480" algn="l" defTabSz="4389120" rtl="0" eaLnBrk="1" latinLnBrk="0" hangingPunct="1">
                        <a:defRPr sz="8640" kern="1200">
                          <a:solidFill>
                            <a:schemeClr val="dk1"/>
                          </a:solidFill>
                          <a:latin typeface="Calibri" panose="020F0502020204030204"/>
                        </a:defRPr>
                      </a:lvl9pPr>
                    </a:lstStyle>
                    <a:p>
                      <a:pPr algn="ctr"/>
                      <a:r>
                        <a:rPr lang="en-US" sz="1300" dirty="0"/>
                        <a:t>E</a:t>
                      </a:r>
                      <a:r>
                        <a:rPr lang="en-US" sz="1300" baseline="-25000" dirty="0"/>
                        <a:t>1</a:t>
                      </a:r>
                    </a:p>
                  </a:txBody>
                  <a:tcPr marL="45720" marR="4572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4389120" rtl="0" eaLnBrk="1" latinLnBrk="0" hangingPunct="1">
                        <a:defRPr sz="8640" kern="1200">
                          <a:solidFill>
                            <a:schemeClr val="dk1"/>
                          </a:solidFill>
                          <a:latin typeface="Calibri" panose="020F0502020204030204"/>
                        </a:defRPr>
                      </a:lvl1pPr>
                      <a:lvl2pPr marL="2194560" algn="l" defTabSz="4389120" rtl="0" eaLnBrk="1" latinLnBrk="0" hangingPunct="1">
                        <a:defRPr sz="8640" kern="1200">
                          <a:solidFill>
                            <a:schemeClr val="dk1"/>
                          </a:solidFill>
                          <a:latin typeface="Calibri" panose="020F0502020204030204"/>
                        </a:defRPr>
                      </a:lvl2pPr>
                      <a:lvl3pPr marL="4389120" algn="l" defTabSz="4389120" rtl="0" eaLnBrk="1" latinLnBrk="0" hangingPunct="1">
                        <a:defRPr sz="8640" kern="1200">
                          <a:solidFill>
                            <a:schemeClr val="dk1"/>
                          </a:solidFill>
                          <a:latin typeface="Calibri" panose="020F0502020204030204"/>
                        </a:defRPr>
                      </a:lvl3pPr>
                      <a:lvl4pPr marL="6583680" algn="l" defTabSz="4389120" rtl="0" eaLnBrk="1" latinLnBrk="0" hangingPunct="1">
                        <a:defRPr sz="8640" kern="1200">
                          <a:solidFill>
                            <a:schemeClr val="dk1"/>
                          </a:solidFill>
                          <a:latin typeface="Calibri" panose="020F0502020204030204"/>
                        </a:defRPr>
                      </a:lvl4pPr>
                      <a:lvl5pPr marL="8778240" algn="l" defTabSz="4389120" rtl="0" eaLnBrk="1" latinLnBrk="0" hangingPunct="1">
                        <a:defRPr sz="8640" kern="1200">
                          <a:solidFill>
                            <a:schemeClr val="dk1"/>
                          </a:solidFill>
                          <a:latin typeface="Calibri" panose="020F0502020204030204"/>
                        </a:defRPr>
                      </a:lvl5pPr>
                      <a:lvl6pPr marL="10972800" algn="l" defTabSz="4389120" rtl="0" eaLnBrk="1" latinLnBrk="0" hangingPunct="1">
                        <a:defRPr sz="8640" kern="1200">
                          <a:solidFill>
                            <a:schemeClr val="dk1"/>
                          </a:solidFill>
                          <a:latin typeface="Calibri" panose="020F0502020204030204"/>
                        </a:defRPr>
                      </a:lvl6pPr>
                      <a:lvl7pPr marL="13167360" algn="l" defTabSz="4389120" rtl="0" eaLnBrk="1" latinLnBrk="0" hangingPunct="1">
                        <a:defRPr sz="8640" kern="1200">
                          <a:solidFill>
                            <a:schemeClr val="dk1"/>
                          </a:solidFill>
                          <a:latin typeface="Calibri" panose="020F0502020204030204"/>
                        </a:defRPr>
                      </a:lvl7pPr>
                      <a:lvl8pPr marL="15361920" algn="l" defTabSz="4389120" rtl="0" eaLnBrk="1" latinLnBrk="0" hangingPunct="1">
                        <a:defRPr sz="8640" kern="1200">
                          <a:solidFill>
                            <a:schemeClr val="dk1"/>
                          </a:solidFill>
                          <a:latin typeface="Calibri" panose="020F0502020204030204"/>
                        </a:defRPr>
                      </a:lvl8pPr>
                      <a:lvl9pPr marL="17556480" algn="l" defTabSz="4389120" rtl="0" eaLnBrk="1" latinLnBrk="0" hangingPunct="1">
                        <a:defRPr sz="8640" kern="1200">
                          <a:solidFill>
                            <a:schemeClr val="dk1"/>
                          </a:solidFill>
                          <a:latin typeface="Calibri" panose="020F0502020204030204"/>
                        </a:defRPr>
                      </a:lvl9pPr>
                    </a:lstStyle>
                    <a:p>
                      <a:pPr algn="ctr"/>
                      <a:r>
                        <a:rPr lang="en-US" sz="1300" dirty="0"/>
                        <a:t>2.118</a:t>
                      </a:r>
                    </a:p>
                  </a:txBody>
                  <a:tcPr marL="45720" marR="4572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4389120" rtl="0" eaLnBrk="1" latinLnBrk="0" hangingPunct="1">
                        <a:defRPr sz="8640" kern="1200">
                          <a:solidFill>
                            <a:schemeClr val="dk1"/>
                          </a:solidFill>
                          <a:latin typeface="Calibri" panose="020F0502020204030204"/>
                        </a:defRPr>
                      </a:lvl1pPr>
                      <a:lvl2pPr marL="2194560" algn="l" defTabSz="4389120" rtl="0" eaLnBrk="1" latinLnBrk="0" hangingPunct="1">
                        <a:defRPr sz="8640" kern="1200">
                          <a:solidFill>
                            <a:schemeClr val="dk1"/>
                          </a:solidFill>
                          <a:latin typeface="Calibri" panose="020F0502020204030204"/>
                        </a:defRPr>
                      </a:lvl2pPr>
                      <a:lvl3pPr marL="4389120" algn="l" defTabSz="4389120" rtl="0" eaLnBrk="1" latinLnBrk="0" hangingPunct="1">
                        <a:defRPr sz="8640" kern="1200">
                          <a:solidFill>
                            <a:schemeClr val="dk1"/>
                          </a:solidFill>
                          <a:latin typeface="Calibri" panose="020F0502020204030204"/>
                        </a:defRPr>
                      </a:lvl3pPr>
                      <a:lvl4pPr marL="6583680" algn="l" defTabSz="4389120" rtl="0" eaLnBrk="1" latinLnBrk="0" hangingPunct="1">
                        <a:defRPr sz="8640" kern="1200">
                          <a:solidFill>
                            <a:schemeClr val="dk1"/>
                          </a:solidFill>
                          <a:latin typeface="Calibri" panose="020F0502020204030204"/>
                        </a:defRPr>
                      </a:lvl4pPr>
                      <a:lvl5pPr marL="8778240" algn="l" defTabSz="4389120" rtl="0" eaLnBrk="1" latinLnBrk="0" hangingPunct="1">
                        <a:defRPr sz="8640" kern="1200">
                          <a:solidFill>
                            <a:schemeClr val="dk1"/>
                          </a:solidFill>
                          <a:latin typeface="Calibri" panose="020F0502020204030204"/>
                        </a:defRPr>
                      </a:lvl5pPr>
                      <a:lvl6pPr marL="10972800" algn="l" defTabSz="4389120" rtl="0" eaLnBrk="1" latinLnBrk="0" hangingPunct="1">
                        <a:defRPr sz="8640" kern="1200">
                          <a:solidFill>
                            <a:schemeClr val="dk1"/>
                          </a:solidFill>
                          <a:latin typeface="Calibri" panose="020F0502020204030204"/>
                        </a:defRPr>
                      </a:lvl6pPr>
                      <a:lvl7pPr marL="13167360" algn="l" defTabSz="4389120" rtl="0" eaLnBrk="1" latinLnBrk="0" hangingPunct="1">
                        <a:defRPr sz="8640" kern="1200">
                          <a:solidFill>
                            <a:schemeClr val="dk1"/>
                          </a:solidFill>
                          <a:latin typeface="Calibri" panose="020F0502020204030204"/>
                        </a:defRPr>
                      </a:lvl7pPr>
                      <a:lvl8pPr marL="15361920" algn="l" defTabSz="4389120" rtl="0" eaLnBrk="1" latinLnBrk="0" hangingPunct="1">
                        <a:defRPr sz="8640" kern="1200">
                          <a:solidFill>
                            <a:schemeClr val="dk1"/>
                          </a:solidFill>
                          <a:latin typeface="Calibri" panose="020F0502020204030204"/>
                        </a:defRPr>
                      </a:lvl8pPr>
                      <a:lvl9pPr marL="17556480" algn="l" defTabSz="4389120" rtl="0" eaLnBrk="1" latinLnBrk="0" hangingPunct="1">
                        <a:defRPr sz="8640" kern="1200">
                          <a:solidFill>
                            <a:schemeClr val="dk1"/>
                          </a:solidFill>
                          <a:latin typeface="Calibri" panose="020F0502020204030204"/>
                        </a:defRPr>
                      </a:lvl9pPr>
                    </a:lstStyle>
                    <a:p>
                      <a:pPr algn="ctr"/>
                      <a:r>
                        <a:rPr lang="en-US" sz="1300" dirty="0"/>
                        <a:t>5.73</a:t>
                      </a:r>
                    </a:p>
                  </a:txBody>
                  <a:tcPr marL="45720" marR="4572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4389120" rtl="0" eaLnBrk="1" latinLnBrk="0" hangingPunct="1">
                        <a:defRPr sz="8640" kern="1200">
                          <a:solidFill>
                            <a:schemeClr val="dk1"/>
                          </a:solidFill>
                          <a:latin typeface="Calibri" panose="020F0502020204030204"/>
                        </a:defRPr>
                      </a:lvl1pPr>
                      <a:lvl2pPr marL="2194560" algn="l" defTabSz="4389120" rtl="0" eaLnBrk="1" latinLnBrk="0" hangingPunct="1">
                        <a:defRPr sz="8640" kern="1200">
                          <a:solidFill>
                            <a:schemeClr val="dk1"/>
                          </a:solidFill>
                          <a:latin typeface="Calibri" panose="020F0502020204030204"/>
                        </a:defRPr>
                      </a:lvl2pPr>
                      <a:lvl3pPr marL="4389120" algn="l" defTabSz="4389120" rtl="0" eaLnBrk="1" latinLnBrk="0" hangingPunct="1">
                        <a:defRPr sz="8640" kern="1200">
                          <a:solidFill>
                            <a:schemeClr val="dk1"/>
                          </a:solidFill>
                          <a:latin typeface="Calibri" panose="020F0502020204030204"/>
                        </a:defRPr>
                      </a:lvl3pPr>
                      <a:lvl4pPr marL="6583680" algn="l" defTabSz="4389120" rtl="0" eaLnBrk="1" latinLnBrk="0" hangingPunct="1">
                        <a:defRPr sz="8640" kern="1200">
                          <a:solidFill>
                            <a:schemeClr val="dk1"/>
                          </a:solidFill>
                          <a:latin typeface="Calibri" panose="020F0502020204030204"/>
                        </a:defRPr>
                      </a:lvl4pPr>
                      <a:lvl5pPr marL="8778240" algn="l" defTabSz="4389120" rtl="0" eaLnBrk="1" latinLnBrk="0" hangingPunct="1">
                        <a:defRPr sz="8640" kern="1200">
                          <a:solidFill>
                            <a:schemeClr val="dk1"/>
                          </a:solidFill>
                          <a:latin typeface="Calibri" panose="020F0502020204030204"/>
                        </a:defRPr>
                      </a:lvl5pPr>
                      <a:lvl6pPr marL="10972800" algn="l" defTabSz="4389120" rtl="0" eaLnBrk="1" latinLnBrk="0" hangingPunct="1">
                        <a:defRPr sz="8640" kern="1200">
                          <a:solidFill>
                            <a:schemeClr val="dk1"/>
                          </a:solidFill>
                          <a:latin typeface="Calibri" panose="020F0502020204030204"/>
                        </a:defRPr>
                      </a:lvl6pPr>
                      <a:lvl7pPr marL="13167360" algn="l" defTabSz="4389120" rtl="0" eaLnBrk="1" latinLnBrk="0" hangingPunct="1">
                        <a:defRPr sz="8640" kern="1200">
                          <a:solidFill>
                            <a:schemeClr val="dk1"/>
                          </a:solidFill>
                          <a:latin typeface="Calibri" panose="020F0502020204030204"/>
                        </a:defRPr>
                      </a:lvl7pPr>
                      <a:lvl8pPr marL="15361920" algn="l" defTabSz="4389120" rtl="0" eaLnBrk="1" latinLnBrk="0" hangingPunct="1">
                        <a:defRPr sz="8640" kern="1200">
                          <a:solidFill>
                            <a:schemeClr val="dk1"/>
                          </a:solidFill>
                          <a:latin typeface="Calibri" panose="020F0502020204030204"/>
                        </a:defRPr>
                      </a:lvl8pPr>
                      <a:lvl9pPr marL="17556480" algn="l" defTabSz="4389120" rtl="0" eaLnBrk="1" latinLnBrk="0" hangingPunct="1">
                        <a:defRPr sz="8640" kern="1200">
                          <a:solidFill>
                            <a:schemeClr val="dk1"/>
                          </a:solidFill>
                          <a:latin typeface="Calibri" panose="020F0502020204030204"/>
                        </a:defRPr>
                      </a:lvl9pPr>
                    </a:lstStyle>
                    <a:p>
                      <a:pPr algn="ctr"/>
                      <a:r>
                        <a:rPr lang="en-US" sz="1300" dirty="0"/>
                        <a:t>248</a:t>
                      </a:r>
                    </a:p>
                  </a:txBody>
                  <a:tcPr marL="45720" marR="4572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4389120" rtl="0" eaLnBrk="1" latinLnBrk="0" hangingPunct="1">
                        <a:defRPr sz="8640" kern="1200">
                          <a:solidFill>
                            <a:schemeClr val="dk1"/>
                          </a:solidFill>
                          <a:latin typeface="Calibri" panose="020F0502020204030204"/>
                        </a:defRPr>
                      </a:lvl1pPr>
                      <a:lvl2pPr marL="2194560" algn="l" defTabSz="4389120" rtl="0" eaLnBrk="1" latinLnBrk="0" hangingPunct="1">
                        <a:defRPr sz="8640" kern="1200">
                          <a:solidFill>
                            <a:schemeClr val="dk1"/>
                          </a:solidFill>
                          <a:latin typeface="Calibri" panose="020F0502020204030204"/>
                        </a:defRPr>
                      </a:lvl2pPr>
                      <a:lvl3pPr marL="4389120" algn="l" defTabSz="4389120" rtl="0" eaLnBrk="1" latinLnBrk="0" hangingPunct="1">
                        <a:defRPr sz="8640" kern="1200">
                          <a:solidFill>
                            <a:schemeClr val="dk1"/>
                          </a:solidFill>
                          <a:latin typeface="Calibri" panose="020F0502020204030204"/>
                        </a:defRPr>
                      </a:lvl3pPr>
                      <a:lvl4pPr marL="6583680" algn="l" defTabSz="4389120" rtl="0" eaLnBrk="1" latinLnBrk="0" hangingPunct="1">
                        <a:defRPr sz="8640" kern="1200">
                          <a:solidFill>
                            <a:schemeClr val="dk1"/>
                          </a:solidFill>
                          <a:latin typeface="Calibri" panose="020F0502020204030204"/>
                        </a:defRPr>
                      </a:lvl4pPr>
                      <a:lvl5pPr marL="8778240" algn="l" defTabSz="4389120" rtl="0" eaLnBrk="1" latinLnBrk="0" hangingPunct="1">
                        <a:defRPr sz="8640" kern="1200">
                          <a:solidFill>
                            <a:schemeClr val="dk1"/>
                          </a:solidFill>
                          <a:latin typeface="Calibri" panose="020F0502020204030204"/>
                        </a:defRPr>
                      </a:lvl5pPr>
                      <a:lvl6pPr marL="10972800" algn="l" defTabSz="4389120" rtl="0" eaLnBrk="1" latinLnBrk="0" hangingPunct="1">
                        <a:defRPr sz="8640" kern="1200">
                          <a:solidFill>
                            <a:schemeClr val="dk1"/>
                          </a:solidFill>
                          <a:latin typeface="Calibri" panose="020F0502020204030204"/>
                        </a:defRPr>
                      </a:lvl6pPr>
                      <a:lvl7pPr marL="13167360" algn="l" defTabSz="4389120" rtl="0" eaLnBrk="1" latinLnBrk="0" hangingPunct="1">
                        <a:defRPr sz="8640" kern="1200">
                          <a:solidFill>
                            <a:schemeClr val="dk1"/>
                          </a:solidFill>
                          <a:latin typeface="Calibri" panose="020F0502020204030204"/>
                        </a:defRPr>
                      </a:lvl7pPr>
                      <a:lvl8pPr marL="15361920" algn="l" defTabSz="4389120" rtl="0" eaLnBrk="1" latinLnBrk="0" hangingPunct="1">
                        <a:defRPr sz="8640" kern="1200">
                          <a:solidFill>
                            <a:schemeClr val="dk1"/>
                          </a:solidFill>
                          <a:latin typeface="Calibri" panose="020F0502020204030204"/>
                        </a:defRPr>
                      </a:lvl8pPr>
                      <a:lvl9pPr marL="17556480" algn="l" defTabSz="4389120" rtl="0" eaLnBrk="1" latinLnBrk="0" hangingPunct="1">
                        <a:defRPr sz="8640" kern="1200">
                          <a:solidFill>
                            <a:schemeClr val="dk1"/>
                          </a:solidFill>
                          <a:latin typeface="Calibri" panose="020F0502020204030204"/>
                        </a:defRPr>
                      </a:lvl9pPr>
                    </a:lstStyle>
                    <a:p>
                      <a:pPr algn="ctr"/>
                      <a:r>
                        <a:rPr lang="en-US" sz="1300" dirty="0"/>
                        <a:t>0.048</a:t>
                      </a:r>
                    </a:p>
                  </a:txBody>
                  <a:tcPr marL="45720" marR="4572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4389120" rtl="0" eaLnBrk="1" latinLnBrk="0" hangingPunct="1">
                        <a:defRPr sz="8640" kern="1200">
                          <a:solidFill>
                            <a:schemeClr val="dk1"/>
                          </a:solidFill>
                          <a:latin typeface="Calibri" panose="020F0502020204030204"/>
                        </a:defRPr>
                      </a:lvl1pPr>
                      <a:lvl2pPr marL="2194560" algn="l" defTabSz="4389120" rtl="0" eaLnBrk="1" latinLnBrk="0" hangingPunct="1">
                        <a:defRPr sz="8640" kern="1200">
                          <a:solidFill>
                            <a:schemeClr val="dk1"/>
                          </a:solidFill>
                          <a:latin typeface="Calibri" panose="020F0502020204030204"/>
                        </a:defRPr>
                      </a:lvl2pPr>
                      <a:lvl3pPr marL="4389120" algn="l" defTabSz="4389120" rtl="0" eaLnBrk="1" latinLnBrk="0" hangingPunct="1">
                        <a:defRPr sz="8640" kern="1200">
                          <a:solidFill>
                            <a:schemeClr val="dk1"/>
                          </a:solidFill>
                          <a:latin typeface="Calibri" panose="020F0502020204030204"/>
                        </a:defRPr>
                      </a:lvl3pPr>
                      <a:lvl4pPr marL="6583680" algn="l" defTabSz="4389120" rtl="0" eaLnBrk="1" latinLnBrk="0" hangingPunct="1">
                        <a:defRPr sz="8640" kern="1200">
                          <a:solidFill>
                            <a:schemeClr val="dk1"/>
                          </a:solidFill>
                          <a:latin typeface="Calibri" panose="020F0502020204030204"/>
                        </a:defRPr>
                      </a:lvl4pPr>
                      <a:lvl5pPr marL="8778240" algn="l" defTabSz="4389120" rtl="0" eaLnBrk="1" latinLnBrk="0" hangingPunct="1">
                        <a:defRPr sz="8640" kern="1200">
                          <a:solidFill>
                            <a:schemeClr val="dk1"/>
                          </a:solidFill>
                          <a:latin typeface="Calibri" panose="020F0502020204030204"/>
                        </a:defRPr>
                      </a:lvl5pPr>
                      <a:lvl6pPr marL="10972800" algn="l" defTabSz="4389120" rtl="0" eaLnBrk="1" latinLnBrk="0" hangingPunct="1">
                        <a:defRPr sz="8640" kern="1200">
                          <a:solidFill>
                            <a:schemeClr val="dk1"/>
                          </a:solidFill>
                          <a:latin typeface="Calibri" panose="020F0502020204030204"/>
                        </a:defRPr>
                      </a:lvl6pPr>
                      <a:lvl7pPr marL="13167360" algn="l" defTabSz="4389120" rtl="0" eaLnBrk="1" latinLnBrk="0" hangingPunct="1">
                        <a:defRPr sz="8640" kern="1200">
                          <a:solidFill>
                            <a:schemeClr val="dk1"/>
                          </a:solidFill>
                          <a:latin typeface="Calibri" panose="020F0502020204030204"/>
                        </a:defRPr>
                      </a:lvl7pPr>
                      <a:lvl8pPr marL="15361920" algn="l" defTabSz="4389120" rtl="0" eaLnBrk="1" latinLnBrk="0" hangingPunct="1">
                        <a:defRPr sz="8640" kern="1200">
                          <a:solidFill>
                            <a:schemeClr val="dk1"/>
                          </a:solidFill>
                          <a:latin typeface="Calibri" panose="020F0502020204030204"/>
                        </a:defRPr>
                      </a:lvl8pPr>
                      <a:lvl9pPr marL="17556480" algn="l" defTabSz="4389120" rtl="0" eaLnBrk="1" latinLnBrk="0" hangingPunct="1">
                        <a:defRPr sz="8640" kern="1200">
                          <a:solidFill>
                            <a:schemeClr val="dk1"/>
                          </a:solidFill>
                          <a:latin typeface="Calibri" panose="020F0502020204030204"/>
                        </a:defRPr>
                      </a:lvl9pPr>
                    </a:lstStyle>
                    <a:p>
                      <a:pPr algn="ctr"/>
                      <a:r>
                        <a:rPr lang="en-US" sz="1300" dirty="0"/>
                        <a:t>0</a:t>
                      </a:r>
                    </a:p>
                  </a:txBody>
                  <a:tcPr marL="45720" marR="4572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extLst>
                  <a:ext uri="{0D108BD9-81ED-4DB2-BD59-A6C34878D82A}">
                    <a16:rowId xmlns:a16="http://schemas.microsoft.com/office/drawing/2014/main" val="4138753690"/>
                  </a:ext>
                </a:extLst>
              </a:tr>
              <a:tr h="203408">
                <a:tc>
                  <a:txBody>
                    <a:bodyPr/>
                    <a:lstStyle>
                      <a:lvl1pPr marL="0" algn="l" defTabSz="4389120" rtl="0" eaLnBrk="1" latinLnBrk="0" hangingPunct="1">
                        <a:defRPr sz="8640" kern="1200">
                          <a:solidFill>
                            <a:schemeClr val="dk1"/>
                          </a:solidFill>
                          <a:latin typeface="Calibri" panose="020F0502020204030204"/>
                        </a:defRPr>
                      </a:lvl1pPr>
                      <a:lvl2pPr marL="2194560" algn="l" defTabSz="4389120" rtl="0" eaLnBrk="1" latinLnBrk="0" hangingPunct="1">
                        <a:defRPr sz="8640" kern="1200">
                          <a:solidFill>
                            <a:schemeClr val="dk1"/>
                          </a:solidFill>
                          <a:latin typeface="Calibri" panose="020F0502020204030204"/>
                        </a:defRPr>
                      </a:lvl2pPr>
                      <a:lvl3pPr marL="4389120" algn="l" defTabSz="4389120" rtl="0" eaLnBrk="1" latinLnBrk="0" hangingPunct="1">
                        <a:defRPr sz="8640" kern="1200">
                          <a:solidFill>
                            <a:schemeClr val="dk1"/>
                          </a:solidFill>
                          <a:latin typeface="Calibri" panose="020F0502020204030204"/>
                        </a:defRPr>
                      </a:lvl3pPr>
                      <a:lvl4pPr marL="6583680" algn="l" defTabSz="4389120" rtl="0" eaLnBrk="1" latinLnBrk="0" hangingPunct="1">
                        <a:defRPr sz="8640" kern="1200">
                          <a:solidFill>
                            <a:schemeClr val="dk1"/>
                          </a:solidFill>
                          <a:latin typeface="Calibri" panose="020F0502020204030204"/>
                        </a:defRPr>
                      </a:lvl4pPr>
                      <a:lvl5pPr marL="8778240" algn="l" defTabSz="4389120" rtl="0" eaLnBrk="1" latinLnBrk="0" hangingPunct="1">
                        <a:defRPr sz="8640" kern="1200">
                          <a:solidFill>
                            <a:schemeClr val="dk1"/>
                          </a:solidFill>
                          <a:latin typeface="Calibri" panose="020F0502020204030204"/>
                        </a:defRPr>
                      </a:lvl5pPr>
                      <a:lvl6pPr marL="10972800" algn="l" defTabSz="4389120" rtl="0" eaLnBrk="1" latinLnBrk="0" hangingPunct="1">
                        <a:defRPr sz="8640" kern="1200">
                          <a:solidFill>
                            <a:schemeClr val="dk1"/>
                          </a:solidFill>
                          <a:latin typeface="Calibri" panose="020F0502020204030204"/>
                        </a:defRPr>
                      </a:lvl6pPr>
                      <a:lvl7pPr marL="13167360" algn="l" defTabSz="4389120" rtl="0" eaLnBrk="1" latinLnBrk="0" hangingPunct="1">
                        <a:defRPr sz="8640" kern="1200">
                          <a:solidFill>
                            <a:schemeClr val="dk1"/>
                          </a:solidFill>
                          <a:latin typeface="Calibri" panose="020F0502020204030204"/>
                        </a:defRPr>
                      </a:lvl7pPr>
                      <a:lvl8pPr marL="15361920" algn="l" defTabSz="4389120" rtl="0" eaLnBrk="1" latinLnBrk="0" hangingPunct="1">
                        <a:defRPr sz="8640" kern="1200">
                          <a:solidFill>
                            <a:schemeClr val="dk1"/>
                          </a:solidFill>
                          <a:latin typeface="Calibri" panose="020F0502020204030204"/>
                        </a:defRPr>
                      </a:lvl8pPr>
                      <a:lvl9pPr marL="17556480" algn="l" defTabSz="4389120" rtl="0" eaLnBrk="1" latinLnBrk="0" hangingPunct="1">
                        <a:defRPr sz="8640" kern="1200">
                          <a:solidFill>
                            <a:schemeClr val="dk1"/>
                          </a:solidFill>
                          <a:latin typeface="Calibri" panose="020F0502020204030204"/>
                        </a:defRPr>
                      </a:lvl9pPr>
                    </a:lstStyle>
                    <a:p>
                      <a:pPr algn="ctr"/>
                      <a:r>
                        <a:rPr lang="en-US" sz="1300" dirty="0"/>
                        <a:t>E</a:t>
                      </a:r>
                      <a:r>
                        <a:rPr lang="en-US" sz="1300" baseline="-25000" dirty="0"/>
                        <a:t>1</a:t>
                      </a:r>
                      <a:r>
                        <a:rPr lang="en-US" sz="1300" dirty="0"/>
                        <a:t>+</a:t>
                      </a:r>
                      <a:r>
                        <a:rPr lang="el-GR" sz="1300" b="0" i="0" kern="1200" dirty="0">
                          <a:solidFill>
                            <a:schemeClr val="dk1"/>
                          </a:solidFill>
                          <a:effectLst/>
                          <a:latin typeface="+mn-lt"/>
                          <a:ea typeface="+mn-ea"/>
                          <a:cs typeface="+mn-cs"/>
                        </a:rPr>
                        <a:t>Δ</a:t>
                      </a:r>
                      <a:r>
                        <a:rPr lang="en-US" sz="1300" baseline="-25000" dirty="0"/>
                        <a:t>1</a:t>
                      </a:r>
                    </a:p>
                  </a:txBody>
                  <a:tcPr marL="45720" marR="4572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4389120" rtl="0" eaLnBrk="1" latinLnBrk="0" hangingPunct="1">
                        <a:defRPr sz="8640" kern="1200">
                          <a:solidFill>
                            <a:schemeClr val="dk1"/>
                          </a:solidFill>
                          <a:latin typeface="Calibri" panose="020F0502020204030204"/>
                        </a:defRPr>
                      </a:lvl1pPr>
                      <a:lvl2pPr marL="2194560" algn="l" defTabSz="4389120" rtl="0" eaLnBrk="1" latinLnBrk="0" hangingPunct="1">
                        <a:defRPr sz="8640" kern="1200">
                          <a:solidFill>
                            <a:schemeClr val="dk1"/>
                          </a:solidFill>
                          <a:latin typeface="Calibri" panose="020F0502020204030204"/>
                        </a:defRPr>
                      </a:lvl2pPr>
                      <a:lvl3pPr marL="4389120" algn="l" defTabSz="4389120" rtl="0" eaLnBrk="1" latinLnBrk="0" hangingPunct="1">
                        <a:defRPr sz="8640" kern="1200">
                          <a:solidFill>
                            <a:schemeClr val="dk1"/>
                          </a:solidFill>
                          <a:latin typeface="Calibri" panose="020F0502020204030204"/>
                        </a:defRPr>
                      </a:lvl3pPr>
                      <a:lvl4pPr marL="6583680" algn="l" defTabSz="4389120" rtl="0" eaLnBrk="1" latinLnBrk="0" hangingPunct="1">
                        <a:defRPr sz="8640" kern="1200">
                          <a:solidFill>
                            <a:schemeClr val="dk1"/>
                          </a:solidFill>
                          <a:latin typeface="Calibri" panose="020F0502020204030204"/>
                        </a:defRPr>
                      </a:lvl4pPr>
                      <a:lvl5pPr marL="8778240" algn="l" defTabSz="4389120" rtl="0" eaLnBrk="1" latinLnBrk="0" hangingPunct="1">
                        <a:defRPr sz="8640" kern="1200">
                          <a:solidFill>
                            <a:schemeClr val="dk1"/>
                          </a:solidFill>
                          <a:latin typeface="Calibri" panose="020F0502020204030204"/>
                        </a:defRPr>
                      </a:lvl5pPr>
                      <a:lvl6pPr marL="10972800" algn="l" defTabSz="4389120" rtl="0" eaLnBrk="1" latinLnBrk="0" hangingPunct="1">
                        <a:defRPr sz="8640" kern="1200">
                          <a:solidFill>
                            <a:schemeClr val="dk1"/>
                          </a:solidFill>
                          <a:latin typeface="Calibri" panose="020F0502020204030204"/>
                        </a:defRPr>
                      </a:lvl6pPr>
                      <a:lvl7pPr marL="13167360" algn="l" defTabSz="4389120" rtl="0" eaLnBrk="1" latinLnBrk="0" hangingPunct="1">
                        <a:defRPr sz="8640" kern="1200">
                          <a:solidFill>
                            <a:schemeClr val="dk1"/>
                          </a:solidFill>
                          <a:latin typeface="Calibri" panose="020F0502020204030204"/>
                        </a:defRPr>
                      </a:lvl7pPr>
                      <a:lvl8pPr marL="15361920" algn="l" defTabSz="4389120" rtl="0" eaLnBrk="1" latinLnBrk="0" hangingPunct="1">
                        <a:defRPr sz="8640" kern="1200">
                          <a:solidFill>
                            <a:schemeClr val="dk1"/>
                          </a:solidFill>
                          <a:latin typeface="Calibri" panose="020F0502020204030204"/>
                        </a:defRPr>
                      </a:lvl8pPr>
                      <a:lvl9pPr marL="17556480" algn="l" defTabSz="4389120" rtl="0" eaLnBrk="1" latinLnBrk="0" hangingPunct="1">
                        <a:defRPr sz="8640" kern="1200">
                          <a:solidFill>
                            <a:schemeClr val="dk1"/>
                          </a:solidFill>
                          <a:latin typeface="Calibri" panose="020F0502020204030204"/>
                        </a:defRPr>
                      </a:lvl9pPr>
                    </a:lstStyle>
                    <a:p>
                      <a:pPr algn="ctr"/>
                      <a:r>
                        <a:rPr lang="en-US" sz="1300" dirty="0"/>
                        <a:t>2.269</a:t>
                      </a:r>
                    </a:p>
                  </a:txBody>
                  <a:tcPr marL="45720" marR="4572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4389120" rtl="0" eaLnBrk="1" latinLnBrk="0" hangingPunct="1">
                        <a:defRPr sz="8640" kern="1200">
                          <a:solidFill>
                            <a:schemeClr val="dk1"/>
                          </a:solidFill>
                          <a:latin typeface="Calibri" panose="020F0502020204030204"/>
                        </a:defRPr>
                      </a:lvl1pPr>
                      <a:lvl2pPr marL="2194560" algn="l" defTabSz="4389120" rtl="0" eaLnBrk="1" latinLnBrk="0" hangingPunct="1">
                        <a:defRPr sz="8640" kern="1200">
                          <a:solidFill>
                            <a:schemeClr val="dk1"/>
                          </a:solidFill>
                          <a:latin typeface="Calibri" panose="020F0502020204030204"/>
                        </a:defRPr>
                      </a:lvl2pPr>
                      <a:lvl3pPr marL="4389120" algn="l" defTabSz="4389120" rtl="0" eaLnBrk="1" latinLnBrk="0" hangingPunct="1">
                        <a:defRPr sz="8640" kern="1200">
                          <a:solidFill>
                            <a:schemeClr val="dk1"/>
                          </a:solidFill>
                          <a:latin typeface="Calibri" panose="020F0502020204030204"/>
                        </a:defRPr>
                      </a:lvl3pPr>
                      <a:lvl4pPr marL="6583680" algn="l" defTabSz="4389120" rtl="0" eaLnBrk="1" latinLnBrk="0" hangingPunct="1">
                        <a:defRPr sz="8640" kern="1200">
                          <a:solidFill>
                            <a:schemeClr val="dk1"/>
                          </a:solidFill>
                          <a:latin typeface="Calibri" panose="020F0502020204030204"/>
                        </a:defRPr>
                      </a:lvl4pPr>
                      <a:lvl5pPr marL="8778240" algn="l" defTabSz="4389120" rtl="0" eaLnBrk="1" latinLnBrk="0" hangingPunct="1">
                        <a:defRPr sz="8640" kern="1200">
                          <a:solidFill>
                            <a:schemeClr val="dk1"/>
                          </a:solidFill>
                          <a:latin typeface="Calibri" panose="020F0502020204030204"/>
                        </a:defRPr>
                      </a:lvl5pPr>
                      <a:lvl6pPr marL="10972800" algn="l" defTabSz="4389120" rtl="0" eaLnBrk="1" latinLnBrk="0" hangingPunct="1">
                        <a:defRPr sz="8640" kern="1200">
                          <a:solidFill>
                            <a:schemeClr val="dk1"/>
                          </a:solidFill>
                          <a:latin typeface="Calibri" panose="020F0502020204030204"/>
                        </a:defRPr>
                      </a:lvl6pPr>
                      <a:lvl7pPr marL="13167360" algn="l" defTabSz="4389120" rtl="0" eaLnBrk="1" latinLnBrk="0" hangingPunct="1">
                        <a:defRPr sz="8640" kern="1200">
                          <a:solidFill>
                            <a:schemeClr val="dk1"/>
                          </a:solidFill>
                          <a:latin typeface="Calibri" panose="020F0502020204030204"/>
                        </a:defRPr>
                      </a:lvl7pPr>
                      <a:lvl8pPr marL="15361920" algn="l" defTabSz="4389120" rtl="0" eaLnBrk="1" latinLnBrk="0" hangingPunct="1">
                        <a:defRPr sz="8640" kern="1200">
                          <a:solidFill>
                            <a:schemeClr val="dk1"/>
                          </a:solidFill>
                          <a:latin typeface="Calibri" panose="020F0502020204030204"/>
                        </a:defRPr>
                      </a:lvl8pPr>
                      <a:lvl9pPr marL="17556480" algn="l" defTabSz="4389120" rtl="0" eaLnBrk="1" latinLnBrk="0" hangingPunct="1">
                        <a:defRPr sz="8640" kern="1200">
                          <a:solidFill>
                            <a:schemeClr val="dk1"/>
                          </a:solidFill>
                          <a:latin typeface="Calibri" panose="020F0502020204030204"/>
                        </a:defRPr>
                      </a:lvl9pPr>
                    </a:lstStyle>
                    <a:p>
                      <a:pPr algn="ctr"/>
                      <a:r>
                        <a:rPr lang="en-US" sz="1300" dirty="0"/>
                        <a:t>5.43</a:t>
                      </a:r>
                    </a:p>
                  </a:txBody>
                  <a:tcPr marL="45720" marR="4572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4389120" rtl="0" eaLnBrk="1" latinLnBrk="0" hangingPunct="1">
                        <a:defRPr sz="8640" kern="1200">
                          <a:solidFill>
                            <a:schemeClr val="dk1"/>
                          </a:solidFill>
                          <a:latin typeface="Calibri" panose="020F0502020204030204"/>
                        </a:defRPr>
                      </a:lvl1pPr>
                      <a:lvl2pPr marL="2194560" algn="l" defTabSz="4389120" rtl="0" eaLnBrk="1" latinLnBrk="0" hangingPunct="1">
                        <a:defRPr sz="8640" kern="1200">
                          <a:solidFill>
                            <a:schemeClr val="dk1"/>
                          </a:solidFill>
                          <a:latin typeface="Calibri" panose="020F0502020204030204"/>
                        </a:defRPr>
                      </a:lvl2pPr>
                      <a:lvl3pPr marL="4389120" algn="l" defTabSz="4389120" rtl="0" eaLnBrk="1" latinLnBrk="0" hangingPunct="1">
                        <a:defRPr sz="8640" kern="1200">
                          <a:solidFill>
                            <a:schemeClr val="dk1"/>
                          </a:solidFill>
                          <a:latin typeface="Calibri" panose="020F0502020204030204"/>
                        </a:defRPr>
                      </a:lvl3pPr>
                      <a:lvl4pPr marL="6583680" algn="l" defTabSz="4389120" rtl="0" eaLnBrk="1" latinLnBrk="0" hangingPunct="1">
                        <a:defRPr sz="8640" kern="1200">
                          <a:solidFill>
                            <a:schemeClr val="dk1"/>
                          </a:solidFill>
                          <a:latin typeface="Calibri" panose="020F0502020204030204"/>
                        </a:defRPr>
                      </a:lvl4pPr>
                      <a:lvl5pPr marL="8778240" algn="l" defTabSz="4389120" rtl="0" eaLnBrk="1" latinLnBrk="0" hangingPunct="1">
                        <a:defRPr sz="8640" kern="1200">
                          <a:solidFill>
                            <a:schemeClr val="dk1"/>
                          </a:solidFill>
                          <a:latin typeface="Calibri" panose="020F0502020204030204"/>
                        </a:defRPr>
                      </a:lvl5pPr>
                      <a:lvl6pPr marL="10972800" algn="l" defTabSz="4389120" rtl="0" eaLnBrk="1" latinLnBrk="0" hangingPunct="1">
                        <a:defRPr sz="8640" kern="1200">
                          <a:solidFill>
                            <a:schemeClr val="dk1"/>
                          </a:solidFill>
                          <a:latin typeface="Calibri" panose="020F0502020204030204"/>
                        </a:defRPr>
                      </a:lvl6pPr>
                      <a:lvl7pPr marL="13167360" algn="l" defTabSz="4389120" rtl="0" eaLnBrk="1" latinLnBrk="0" hangingPunct="1">
                        <a:defRPr sz="8640" kern="1200">
                          <a:solidFill>
                            <a:schemeClr val="dk1"/>
                          </a:solidFill>
                          <a:latin typeface="Calibri" panose="020F0502020204030204"/>
                        </a:defRPr>
                      </a:lvl7pPr>
                      <a:lvl8pPr marL="15361920" algn="l" defTabSz="4389120" rtl="0" eaLnBrk="1" latinLnBrk="0" hangingPunct="1">
                        <a:defRPr sz="8640" kern="1200">
                          <a:solidFill>
                            <a:schemeClr val="dk1"/>
                          </a:solidFill>
                          <a:latin typeface="Calibri" panose="020F0502020204030204"/>
                        </a:defRPr>
                      </a:lvl8pPr>
                      <a:lvl9pPr marL="17556480" algn="l" defTabSz="4389120" rtl="0" eaLnBrk="1" latinLnBrk="0" hangingPunct="1">
                        <a:defRPr sz="8640" kern="1200">
                          <a:solidFill>
                            <a:schemeClr val="dk1"/>
                          </a:solidFill>
                          <a:latin typeface="Calibri" panose="020F0502020204030204"/>
                        </a:defRPr>
                      </a:lvl9pPr>
                    </a:lstStyle>
                    <a:p>
                      <a:pPr algn="ctr"/>
                      <a:r>
                        <a:rPr lang="en-US" sz="1300" dirty="0"/>
                        <a:t>248</a:t>
                      </a:r>
                    </a:p>
                  </a:txBody>
                  <a:tcPr marL="45720" marR="4572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4389120" rtl="0" eaLnBrk="1" latinLnBrk="0" hangingPunct="1">
                        <a:defRPr sz="8640" kern="1200">
                          <a:solidFill>
                            <a:schemeClr val="dk1"/>
                          </a:solidFill>
                          <a:latin typeface="Calibri" panose="020F0502020204030204"/>
                        </a:defRPr>
                      </a:lvl1pPr>
                      <a:lvl2pPr marL="2194560" algn="l" defTabSz="4389120" rtl="0" eaLnBrk="1" latinLnBrk="0" hangingPunct="1">
                        <a:defRPr sz="8640" kern="1200">
                          <a:solidFill>
                            <a:schemeClr val="dk1"/>
                          </a:solidFill>
                          <a:latin typeface="Calibri" panose="020F0502020204030204"/>
                        </a:defRPr>
                      </a:lvl2pPr>
                      <a:lvl3pPr marL="4389120" algn="l" defTabSz="4389120" rtl="0" eaLnBrk="1" latinLnBrk="0" hangingPunct="1">
                        <a:defRPr sz="8640" kern="1200">
                          <a:solidFill>
                            <a:schemeClr val="dk1"/>
                          </a:solidFill>
                          <a:latin typeface="Calibri" panose="020F0502020204030204"/>
                        </a:defRPr>
                      </a:lvl3pPr>
                      <a:lvl4pPr marL="6583680" algn="l" defTabSz="4389120" rtl="0" eaLnBrk="1" latinLnBrk="0" hangingPunct="1">
                        <a:defRPr sz="8640" kern="1200">
                          <a:solidFill>
                            <a:schemeClr val="dk1"/>
                          </a:solidFill>
                          <a:latin typeface="Calibri" panose="020F0502020204030204"/>
                        </a:defRPr>
                      </a:lvl4pPr>
                      <a:lvl5pPr marL="8778240" algn="l" defTabSz="4389120" rtl="0" eaLnBrk="1" latinLnBrk="0" hangingPunct="1">
                        <a:defRPr sz="8640" kern="1200">
                          <a:solidFill>
                            <a:schemeClr val="dk1"/>
                          </a:solidFill>
                          <a:latin typeface="Calibri" panose="020F0502020204030204"/>
                        </a:defRPr>
                      </a:lvl5pPr>
                      <a:lvl6pPr marL="10972800" algn="l" defTabSz="4389120" rtl="0" eaLnBrk="1" latinLnBrk="0" hangingPunct="1">
                        <a:defRPr sz="8640" kern="1200">
                          <a:solidFill>
                            <a:schemeClr val="dk1"/>
                          </a:solidFill>
                          <a:latin typeface="Calibri" panose="020F0502020204030204"/>
                        </a:defRPr>
                      </a:lvl6pPr>
                      <a:lvl7pPr marL="13167360" algn="l" defTabSz="4389120" rtl="0" eaLnBrk="1" latinLnBrk="0" hangingPunct="1">
                        <a:defRPr sz="8640" kern="1200">
                          <a:solidFill>
                            <a:schemeClr val="dk1"/>
                          </a:solidFill>
                          <a:latin typeface="Calibri" panose="020F0502020204030204"/>
                        </a:defRPr>
                      </a:lvl7pPr>
                      <a:lvl8pPr marL="15361920" algn="l" defTabSz="4389120" rtl="0" eaLnBrk="1" latinLnBrk="0" hangingPunct="1">
                        <a:defRPr sz="8640" kern="1200">
                          <a:solidFill>
                            <a:schemeClr val="dk1"/>
                          </a:solidFill>
                          <a:latin typeface="Calibri" panose="020F0502020204030204"/>
                        </a:defRPr>
                      </a:lvl8pPr>
                      <a:lvl9pPr marL="17556480" algn="l" defTabSz="4389120" rtl="0" eaLnBrk="1" latinLnBrk="0" hangingPunct="1">
                        <a:defRPr sz="8640" kern="1200">
                          <a:solidFill>
                            <a:schemeClr val="dk1"/>
                          </a:solidFill>
                          <a:latin typeface="Calibri" panose="020F0502020204030204"/>
                        </a:defRPr>
                      </a:lvl9pPr>
                    </a:lstStyle>
                    <a:p>
                      <a:pPr algn="ctr"/>
                      <a:r>
                        <a:rPr lang="en-US" sz="1300" dirty="0"/>
                        <a:t>0.088</a:t>
                      </a:r>
                    </a:p>
                  </a:txBody>
                  <a:tcPr marL="45720" marR="4572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4389120" rtl="0" eaLnBrk="1" latinLnBrk="0" hangingPunct="1">
                        <a:defRPr sz="8640" kern="1200">
                          <a:solidFill>
                            <a:schemeClr val="dk1"/>
                          </a:solidFill>
                          <a:latin typeface="Calibri" panose="020F0502020204030204"/>
                        </a:defRPr>
                      </a:lvl1pPr>
                      <a:lvl2pPr marL="2194560" algn="l" defTabSz="4389120" rtl="0" eaLnBrk="1" latinLnBrk="0" hangingPunct="1">
                        <a:defRPr sz="8640" kern="1200">
                          <a:solidFill>
                            <a:schemeClr val="dk1"/>
                          </a:solidFill>
                          <a:latin typeface="Calibri" panose="020F0502020204030204"/>
                        </a:defRPr>
                      </a:lvl2pPr>
                      <a:lvl3pPr marL="4389120" algn="l" defTabSz="4389120" rtl="0" eaLnBrk="1" latinLnBrk="0" hangingPunct="1">
                        <a:defRPr sz="8640" kern="1200">
                          <a:solidFill>
                            <a:schemeClr val="dk1"/>
                          </a:solidFill>
                          <a:latin typeface="Calibri" panose="020F0502020204030204"/>
                        </a:defRPr>
                      </a:lvl3pPr>
                      <a:lvl4pPr marL="6583680" algn="l" defTabSz="4389120" rtl="0" eaLnBrk="1" latinLnBrk="0" hangingPunct="1">
                        <a:defRPr sz="8640" kern="1200">
                          <a:solidFill>
                            <a:schemeClr val="dk1"/>
                          </a:solidFill>
                          <a:latin typeface="Calibri" panose="020F0502020204030204"/>
                        </a:defRPr>
                      </a:lvl4pPr>
                      <a:lvl5pPr marL="8778240" algn="l" defTabSz="4389120" rtl="0" eaLnBrk="1" latinLnBrk="0" hangingPunct="1">
                        <a:defRPr sz="8640" kern="1200">
                          <a:solidFill>
                            <a:schemeClr val="dk1"/>
                          </a:solidFill>
                          <a:latin typeface="Calibri" panose="020F0502020204030204"/>
                        </a:defRPr>
                      </a:lvl5pPr>
                      <a:lvl6pPr marL="10972800" algn="l" defTabSz="4389120" rtl="0" eaLnBrk="1" latinLnBrk="0" hangingPunct="1">
                        <a:defRPr sz="8640" kern="1200">
                          <a:solidFill>
                            <a:schemeClr val="dk1"/>
                          </a:solidFill>
                          <a:latin typeface="Calibri" panose="020F0502020204030204"/>
                        </a:defRPr>
                      </a:lvl6pPr>
                      <a:lvl7pPr marL="13167360" algn="l" defTabSz="4389120" rtl="0" eaLnBrk="1" latinLnBrk="0" hangingPunct="1">
                        <a:defRPr sz="8640" kern="1200">
                          <a:solidFill>
                            <a:schemeClr val="dk1"/>
                          </a:solidFill>
                          <a:latin typeface="Calibri" panose="020F0502020204030204"/>
                        </a:defRPr>
                      </a:lvl7pPr>
                      <a:lvl8pPr marL="15361920" algn="l" defTabSz="4389120" rtl="0" eaLnBrk="1" latinLnBrk="0" hangingPunct="1">
                        <a:defRPr sz="8640" kern="1200">
                          <a:solidFill>
                            <a:schemeClr val="dk1"/>
                          </a:solidFill>
                          <a:latin typeface="Calibri" panose="020F0502020204030204"/>
                        </a:defRPr>
                      </a:lvl8pPr>
                      <a:lvl9pPr marL="17556480" algn="l" defTabSz="4389120" rtl="0" eaLnBrk="1" latinLnBrk="0" hangingPunct="1">
                        <a:defRPr sz="8640" kern="1200">
                          <a:solidFill>
                            <a:schemeClr val="dk1"/>
                          </a:solidFill>
                          <a:latin typeface="Calibri" panose="020F0502020204030204"/>
                        </a:defRPr>
                      </a:lvl9pPr>
                    </a:lstStyle>
                    <a:p>
                      <a:pPr algn="ctr"/>
                      <a:r>
                        <a:rPr lang="en-US" sz="1300" dirty="0"/>
                        <a:t>0</a:t>
                      </a:r>
                    </a:p>
                  </a:txBody>
                  <a:tcPr marL="45720" marR="4572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extLst>
                  <a:ext uri="{0D108BD9-81ED-4DB2-BD59-A6C34878D82A}">
                    <a16:rowId xmlns:a16="http://schemas.microsoft.com/office/drawing/2014/main" val="65343613"/>
                  </a:ext>
                </a:extLst>
              </a:tr>
              <a:tr h="0">
                <a:tc>
                  <a:txBody>
                    <a:bodyPr/>
                    <a:lstStyle>
                      <a:lvl1pPr marL="0" algn="l" defTabSz="4389120" rtl="0" eaLnBrk="1" latinLnBrk="0" hangingPunct="1">
                        <a:defRPr sz="8640" kern="1200">
                          <a:solidFill>
                            <a:schemeClr val="dk1"/>
                          </a:solidFill>
                          <a:latin typeface="Calibri" panose="020F0502020204030204"/>
                        </a:defRPr>
                      </a:lvl1pPr>
                      <a:lvl2pPr marL="2194560" algn="l" defTabSz="4389120" rtl="0" eaLnBrk="1" latinLnBrk="0" hangingPunct="1">
                        <a:defRPr sz="8640" kern="1200">
                          <a:solidFill>
                            <a:schemeClr val="dk1"/>
                          </a:solidFill>
                          <a:latin typeface="Calibri" panose="020F0502020204030204"/>
                        </a:defRPr>
                      </a:lvl2pPr>
                      <a:lvl3pPr marL="4389120" algn="l" defTabSz="4389120" rtl="0" eaLnBrk="1" latinLnBrk="0" hangingPunct="1">
                        <a:defRPr sz="8640" kern="1200">
                          <a:solidFill>
                            <a:schemeClr val="dk1"/>
                          </a:solidFill>
                          <a:latin typeface="Calibri" panose="020F0502020204030204"/>
                        </a:defRPr>
                      </a:lvl3pPr>
                      <a:lvl4pPr marL="6583680" algn="l" defTabSz="4389120" rtl="0" eaLnBrk="1" latinLnBrk="0" hangingPunct="1">
                        <a:defRPr sz="8640" kern="1200">
                          <a:solidFill>
                            <a:schemeClr val="dk1"/>
                          </a:solidFill>
                          <a:latin typeface="Calibri" panose="020F0502020204030204"/>
                        </a:defRPr>
                      </a:lvl4pPr>
                      <a:lvl5pPr marL="8778240" algn="l" defTabSz="4389120" rtl="0" eaLnBrk="1" latinLnBrk="0" hangingPunct="1">
                        <a:defRPr sz="8640" kern="1200">
                          <a:solidFill>
                            <a:schemeClr val="dk1"/>
                          </a:solidFill>
                          <a:latin typeface="Calibri" panose="020F0502020204030204"/>
                        </a:defRPr>
                      </a:lvl5pPr>
                      <a:lvl6pPr marL="10972800" algn="l" defTabSz="4389120" rtl="0" eaLnBrk="1" latinLnBrk="0" hangingPunct="1">
                        <a:defRPr sz="8640" kern="1200">
                          <a:solidFill>
                            <a:schemeClr val="dk1"/>
                          </a:solidFill>
                          <a:latin typeface="Calibri" panose="020F0502020204030204"/>
                        </a:defRPr>
                      </a:lvl6pPr>
                      <a:lvl7pPr marL="13167360" algn="l" defTabSz="4389120" rtl="0" eaLnBrk="1" latinLnBrk="0" hangingPunct="1">
                        <a:defRPr sz="8640" kern="1200">
                          <a:solidFill>
                            <a:schemeClr val="dk1"/>
                          </a:solidFill>
                          <a:latin typeface="Calibri" panose="020F0502020204030204"/>
                        </a:defRPr>
                      </a:lvl7pPr>
                      <a:lvl8pPr marL="15361920" algn="l" defTabSz="4389120" rtl="0" eaLnBrk="1" latinLnBrk="0" hangingPunct="1">
                        <a:defRPr sz="8640" kern="1200">
                          <a:solidFill>
                            <a:schemeClr val="dk1"/>
                          </a:solidFill>
                          <a:latin typeface="Calibri" panose="020F0502020204030204"/>
                        </a:defRPr>
                      </a:lvl8pPr>
                      <a:lvl9pPr marL="17556480" algn="l" defTabSz="4389120" rtl="0" eaLnBrk="1" latinLnBrk="0" hangingPunct="1">
                        <a:defRPr sz="8640" kern="1200">
                          <a:solidFill>
                            <a:schemeClr val="dk1"/>
                          </a:solidFill>
                          <a:latin typeface="Calibri" panose="020F0502020204030204"/>
                        </a:defRPr>
                      </a:lvl9pPr>
                    </a:lstStyle>
                    <a:p>
                      <a:pPr algn="ctr"/>
                      <a:r>
                        <a:rPr lang="en-US" sz="1300" dirty="0"/>
                        <a:t>E’</a:t>
                      </a:r>
                      <a:r>
                        <a:rPr lang="en-US" sz="1300" baseline="-25000" dirty="0"/>
                        <a:t>0</a:t>
                      </a:r>
                    </a:p>
                  </a:txBody>
                  <a:tcPr marL="45720" marR="4572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4389120" rtl="0" eaLnBrk="1" latinLnBrk="0" hangingPunct="1">
                        <a:defRPr sz="8640" kern="1200">
                          <a:solidFill>
                            <a:schemeClr val="dk1"/>
                          </a:solidFill>
                          <a:latin typeface="Calibri" panose="020F0502020204030204"/>
                        </a:defRPr>
                      </a:lvl1pPr>
                      <a:lvl2pPr marL="2194560" algn="l" defTabSz="4389120" rtl="0" eaLnBrk="1" latinLnBrk="0" hangingPunct="1">
                        <a:defRPr sz="8640" kern="1200">
                          <a:solidFill>
                            <a:schemeClr val="dk1"/>
                          </a:solidFill>
                          <a:latin typeface="Calibri" panose="020F0502020204030204"/>
                        </a:defRPr>
                      </a:lvl2pPr>
                      <a:lvl3pPr marL="4389120" algn="l" defTabSz="4389120" rtl="0" eaLnBrk="1" latinLnBrk="0" hangingPunct="1">
                        <a:defRPr sz="8640" kern="1200">
                          <a:solidFill>
                            <a:schemeClr val="dk1"/>
                          </a:solidFill>
                          <a:latin typeface="Calibri" panose="020F0502020204030204"/>
                        </a:defRPr>
                      </a:lvl3pPr>
                      <a:lvl4pPr marL="6583680" algn="l" defTabSz="4389120" rtl="0" eaLnBrk="1" latinLnBrk="0" hangingPunct="1">
                        <a:defRPr sz="8640" kern="1200">
                          <a:solidFill>
                            <a:schemeClr val="dk1"/>
                          </a:solidFill>
                          <a:latin typeface="Calibri" panose="020F0502020204030204"/>
                        </a:defRPr>
                      </a:lvl4pPr>
                      <a:lvl5pPr marL="8778240" algn="l" defTabSz="4389120" rtl="0" eaLnBrk="1" latinLnBrk="0" hangingPunct="1">
                        <a:defRPr sz="8640" kern="1200">
                          <a:solidFill>
                            <a:schemeClr val="dk1"/>
                          </a:solidFill>
                          <a:latin typeface="Calibri" panose="020F0502020204030204"/>
                        </a:defRPr>
                      </a:lvl5pPr>
                      <a:lvl6pPr marL="10972800" algn="l" defTabSz="4389120" rtl="0" eaLnBrk="1" latinLnBrk="0" hangingPunct="1">
                        <a:defRPr sz="8640" kern="1200">
                          <a:solidFill>
                            <a:schemeClr val="dk1"/>
                          </a:solidFill>
                          <a:latin typeface="Calibri" panose="020F0502020204030204"/>
                        </a:defRPr>
                      </a:lvl6pPr>
                      <a:lvl7pPr marL="13167360" algn="l" defTabSz="4389120" rtl="0" eaLnBrk="1" latinLnBrk="0" hangingPunct="1">
                        <a:defRPr sz="8640" kern="1200">
                          <a:solidFill>
                            <a:schemeClr val="dk1"/>
                          </a:solidFill>
                          <a:latin typeface="Calibri" panose="020F0502020204030204"/>
                        </a:defRPr>
                      </a:lvl7pPr>
                      <a:lvl8pPr marL="15361920" algn="l" defTabSz="4389120" rtl="0" eaLnBrk="1" latinLnBrk="0" hangingPunct="1">
                        <a:defRPr sz="8640" kern="1200">
                          <a:solidFill>
                            <a:schemeClr val="dk1"/>
                          </a:solidFill>
                          <a:latin typeface="Calibri" panose="020F0502020204030204"/>
                        </a:defRPr>
                      </a:lvl8pPr>
                      <a:lvl9pPr marL="17556480" algn="l" defTabSz="4389120" rtl="0" eaLnBrk="1" latinLnBrk="0" hangingPunct="1">
                        <a:defRPr sz="8640" kern="1200">
                          <a:solidFill>
                            <a:schemeClr val="dk1"/>
                          </a:solidFill>
                          <a:latin typeface="Calibri" panose="020F0502020204030204"/>
                        </a:defRPr>
                      </a:lvl9pPr>
                    </a:lstStyle>
                    <a:p>
                      <a:pPr algn="ctr"/>
                      <a:r>
                        <a:rPr lang="en-US" sz="1300" dirty="0"/>
                        <a:t>3.155</a:t>
                      </a:r>
                    </a:p>
                  </a:txBody>
                  <a:tcPr marL="45720" marR="4572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4389120" rtl="0" eaLnBrk="1" latinLnBrk="0" hangingPunct="1">
                        <a:defRPr sz="8640" kern="1200">
                          <a:solidFill>
                            <a:schemeClr val="dk1"/>
                          </a:solidFill>
                          <a:latin typeface="Calibri" panose="020F0502020204030204"/>
                        </a:defRPr>
                      </a:lvl1pPr>
                      <a:lvl2pPr marL="2194560" algn="l" defTabSz="4389120" rtl="0" eaLnBrk="1" latinLnBrk="0" hangingPunct="1">
                        <a:defRPr sz="8640" kern="1200">
                          <a:solidFill>
                            <a:schemeClr val="dk1"/>
                          </a:solidFill>
                          <a:latin typeface="Calibri" panose="020F0502020204030204"/>
                        </a:defRPr>
                      </a:lvl2pPr>
                      <a:lvl3pPr marL="4389120" algn="l" defTabSz="4389120" rtl="0" eaLnBrk="1" latinLnBrk="0" hangingPunct="1">
                        <a:defRPr sz="8640" kern="1200">
                          <a:solidFill>
                            <a:schemeClr val="dk1"/>
                          </a:solidFill>
                          <a:latin typeface="Calibri" panose="020F0502020204030204"/>
                        </a:defRPr>
                      </a:lvl3pPr>
                      <a:lvl4pPr marL="6583680" algn="l" defTabSz="4389120" rtl="0" eaLnBrk="1" latinLnBrk="0" hangingPunct="1">
                        <a:defRPr sz="8640" kern="1200">
                          <a:solidFill>
                            <a:schemeClr val="dk1"/>
                          </a:solidFill>
                          <a:latin typeface="Calibri" panose="020F0502020204030204"/>
                        </a:defRPr>
                      </a:lvl4pPr>
                      <a:lvl5pPr marL="8778240" algn="l" defTabSz="4389120" rtl="0" eaLnBrk="1" latinLnBrk="0" hangingPunct="1">
                        <a:defRPr sz="8640" kern="1200">
                          <a:solidFill>
                            <a:schemeClr val="dk1"/>
                          </a:solidFill>
                          <a:latin typeface="Calibri" panose="020F0502020204030204"/>
                        </a:defRPr>
                      </a:lvl5pPr>
                      <a:lvl6pPr marL="10972800" algn="l" defTabSz="4389120" rtl="0" eaLnBrk="1" latinLnBrk="0" hangingPunct="1">
                        <a:defRPr sz="8640" kern="1200">
                          <a:solidFill>
                            <a:schemeClr val="dk1"/>
                          </a:solidFill>
                          <a:latin typeface="Calibri" panose="020F0502020204030204"/>
                        </a:defRPr>
                      </a:lvl6pPr>
                      <a:lvl7pPr marL="13167360" algn="l" defTabSz="4389120" rtl="0" eaLnBrk="1" latinLnBrk="0" hangingPunct="1">
                        <a:defRPr sz="8640" kern="1200">
                          <a:solidFill>
                            <a:schemeClr val="dk1"/>
                          </a:solidFill>
                          <a:latin typeface="Calibri" panose="020F0502020204030204"/>
                        </a:defRPr>
                      </a:lvl7pPr>
                      <a:lvl8pPr marL="15361920" algn="l" defTabSz="4389120" rtl="0" eaLnBrk="1" latinLnBrk="0" hangingPunct="1">
                        <a:defRPr sz="8640" kern="1200">
                          <a:solidFill>
                            <a:schemeClr val="dk1"/>
                          </a:solidFill>
                          <a:latin typeface="Calibri" panose="020F0502020204030204"/>
                        </a:defRPr>
                      </a:lvl8pPr>
                      <a:lvl9pPr marL="17556480" algn="l" defTabSz="4389120" rtl="0" eaLnBrk="1" latinLnBrk="0" hangingPunct="1">
                        <a:defRPr sz="864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t>1.32</a:t>
                      </a:r>
                    </a:p>
                  </a:txBody>
                  <a:tcPr marL="45720" marR="4572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4389120" rtl="0" eaLnBrk="1" latinLnBrk="0" hangingPunct="1">
                        <a:defRPr sz="8640" kern="1200">
                          <a:solidFill>
                            <a:schemeClr val="dk1"/>
                          </a:solidFill>
                          <a:latin typeface="Calibri" panose="020F0502020204030204"/>
                        </a:defRPr>
                      </a:lvl1pPr>
                      <a:lvl2pPr marL="2194560" algn="l" defTabSz="4389120" rtl="0" eaLnBrk="1" latinLnBrk="0" hangingPunct="1">
                        <a:defRPr sz="8640" kern="1200">
                          <a:solidFill>
                            <a:schemeClr val="dk1"/>
                          </a:solidFill>
                          <a:latin typeface="Calibri" panose="020F0502020204030204"/>
                        </a:defRPr>
                      </a:lvl2pPr>
                      <a:lvl3pPr marL="4389120" algn="l" defTabSz="4389120" rtl="0" eaLnBrk="1" latinLnBrk="0" hangingPunct="1">
                        <a:defRPr sz="8640" kern="1200">
                          <a:solidFill>
                            <a:schemeClr val="dk1"/>
                          </a:solidFill>
                          <a:latin typeface="Calibri" panose="020F0502020204030204"/>
                        </a:defRPr>
                      </a:lvl3pPr>
                      <a:lvl4pPr marL="6583680" algn="l" defTabSz="4389120" rtl="0" eaLnBrk="1" latinLnBrk="0" hangingPunct="1">
                        <a:defRPr sz="8640" kern="1200">
                          <a:solidFill>
                            <a:schemeClr val="dk1"/>
                          </a:solidFill>
                          <a:latin typeface="Calibri" panose="020F0502020204030204"/>
                        </a:defRPr>
                      </a:lvl4pPr>
                      <a:lvl5pPr marL="8778240" algn="l" defTabSz="4389120" rtl="0" eaLnBrk="1" latinLnBrk="0" hangingPunct="1">
                        <a:defRPr sz="8640" kern="1200">
                          <a:solidFill>
                            <a:schemeClr val="dk1"/>
                          </a:solidFill>
                          <a:latin typeface="Calibri" panose="020F0502020204030204"/>
                        </a:defRPr>
                      </a:lvl5pPr>
                      <a:lvl6pPr marL="10972800" algn="l" defTabSz="4389120" rtl="0" eaLnBrk="1" latinLnBrk="0" hangingPunct="1">
                        <a:defRPr sz="8640" kern="1200">
                          <a:solidFill>
                            <a:schemeClr val="dk1"/>
                          </a:solidFill>
                          <a:latin typeface="Calibri" panose="020F0502020204030204"/>
                        </a:defRPr>
                      </a:lvl6pPr>
                      <a:lvl7pPr marL="13167360" algn="l" defTabSz="4389120" rtl="0" eaLnBrk="1" latinLnBrk="0" hangingPunct="1">
                        <a:defRPr sz="8640" kern="1200">
                          <a:solidFill>
                            <a:schemeClr val="dk1"/>
                          </a:solidFill>
                          <a:latin typeface="Calibri" panose="020F0502020204030204"/>
                        </a:defRPr>
                      </a:lvl7pPr>
                      <a:lvl8pPr marL="15361920" algn="l" defTabSz="4389120" rtl="0" eaLnBrk="1" latinLnBrk="0" hangingPunct="1">
                        <a:defRPr sz="8640" kern="1200">
                          <a:solidFill>
                            <a:schemeClr val="dk1"/>
                          </a:solidFill>
                          <a:latin typeface="Calibri" panose="020F0502020204030204"/>
                        </a:defRPr>
                      </a:lvl8pPr>
                      <a:lvl9pPr marL="17556480" algn="l" defTabSz="4389120" rtl="0" eaLnBrk="1" latinLnBrk="0" hangingPunct="1">
                        <a:defRPr sz="8640" kern="1200">
                          <a:solidFill>
                            <a:schemeClr val="dk1"/>
                          </a:solidFill>
                          <a:latin typeface="Calibri" panose="020F0502020204030204"/>
                        </a:defRPr>
                      </a:lvl9pPr>
                    </a:lstStyle>
                    <a:p>
                      <a:pPr algn="ctr"/>
                      <a:r>
                        <a:rPr lang="en-US" sz="1300" dirty="0"/>
                        <a:t>224</a:t>
                      </a:r>
                    </a:p>
                  </a:txBody>
                  <a:tcPr marL="45720" marR="4572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4389120" rtl="0" eaLnBrk="1" latinLnBrk="0" hangingPunct="1">
                        <a:defRPr sz="8640" kern="1200">
                          <a:solidFill>
                            <a:schemeClr val="dk1"/>
                          </a:solidFill>
                          <a:latin typeface="Calibri" panose="020F0502020204030204"/>
                        </a:defRPr>
                      </a:lvl1pPr>
                      <a:lvl2pPr marL="2194560" algn="l" defTabSz="4389120" rtl="0" eaLnBrk="1" latinLnBrk="0" hangingPunct="1">
                        <a:defRPr sz="8640" kern="1200">
                          <a:solidFill>
                            <a:schemeClr val="dk1"/>
                          </a:solidFill>
                          <a:latin typeface="Calibri" panose="020F0502020204030204"/>
                        </a:defRPr>
                      </a:lvl2pPr>
                      <a:lvl3pPr marL="4389120" algn="l" defTabSz="4389120" rtl="0" eaLnBrk="1" latinLnBrk="0" hangingPunct="1">
                        <a:defRPr sz="8640" kern="1200">
                          <a:solidFill>
                            <a:schemeClr val="dk1"/>
                          </a:solidFill>
                          <a:latin typeface="Calibri" panose="020F0502020204030204"/>
                        </a:defRPr>
                      </a:lvl3pPr>
                      <a:lvl4pPr marL="6583680" algn="l" defTabSz="4389120" rtl="0" eaLnBrk="1" latinLnBrk="0" hangingPunct="1">
                        <a:defRPr sz="8640" kern="1200">
                          <a:solidFill>
                            <a:schemeClr val="dk1"/>
                          </a:solidFill>
                          <a:latin typeface="Calibri" panose="020F0502020204030204"/>
                        </a:defRPr>
                      </a:lvl4pPr>
                      <a:lvl5pPr marL="8778240" algn="l" defTabSz="4389120" rtl="0" eaLnBrk="1" latinLnBrk="0" hangingPunct="1">
                        <a:defRPr sz="8640" kern="1200">
                          <a:solidFill>
                            <a:schemeClr val="dk1"/>
                          </a:solidFill>
                          <a:latin typeface="Calibri" panose="020F0502020204030204"/>
                        </a:defRPr>
                      </a:lvl5pPr>
                      <a:lvl6pPr marL="10972800" algn="l" defTabSz="4389120" rtl="0" eaLnBrk="1" latinLnBrk="0" hangingPunct="1">
                        <a:defRPr sz="8640" kern="1200">
                          <a:solidFill>
                            <a:schemeClr val="dk1"/>
                          </a:solidFill>
                          <a:latin typeface="Calibri" panose="020F0502020204030204"/>
                        </a:defRPr>
                      </a:lvl6pPr>
                      <a:lvl7pPr marL="13167360" algn="l" defTabSz="4389120" rtl="0" eaLnBrk="1" latinLnBrk="0" hangingPunct="1">
                        <a:defRPr sz="8640" kern="1200">
                          <a:solidFill>
                            <a:schemeClr val="dk1"/>
                          </a:solidFill>
                          <a:latin typeface="Calibri" panose="020F0502020204030204"/>
                        </a:defRPr>
                      </a:lvl7pPr>
                      <a:lvl8pPr marL="15361920" algn="l" defTabSz="4389120" rtl="0" eaLnBrk="1" latinLnBrk="0" hangingPunct="1">
                        <a:defRPr sz="8640" kern="1200">
                          <a:solidFill>
                            <a:schemeClr val="dk1"/>
                          </a:solidFill>
                          <a:latin typeface="Calibri" panose="020F0502020204030204"/>
                        </a:defRPr>
                      </a:lvl8pPr>
                      <a:lvl9pPr marL="17556480" algn="l" defTabSz="4389120" rtl="0" eaLnBrk="1" latinLnBrk="0" hangingPunct="1">
                        <a:defRPr sz="8640" kern="1200">
                          <a:solidFill>
                            <a:schemeClr val="dk1"/>
                          </a:solidFill>
                          <a:latin typeface="Calibri" panose="020F0502020204030204"/>
                        </a:defRPr>
                      </a:lvl9pPr>
                    </a:lstStyle>
                    <a:p>
                      <a:pPr algn="ctr"/>
                      <a:r>
                        <a:rPr lang="en-US" sz="1300" dirty="0"/>
                        <a:t>0.115</a:t>
                      </a:r>
                    </a:p>
                  </a:txBody>
                  <a:tcPr marL="45720" marR="4572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4389120" rtl="0" eaLnBrk="1" latinLnBrk="0" hangingPunct="1">
                        <a:defRPr sz="8640" kern="1200">
                          <a:solidFill>
                            <a:schemeClr val="dk1"/>
                          </a:solidFill>
                          <a:latin typeface="Calibri" panose="020F0502020204030204"/>
                        </a:defRPr>
                      </a:lvl1pPr>
                      <a:lvl2pPr marL="2194560" algn="l" defTabSz="4389120" rtl="0" eaLnBrk="1" latinLnBrk="0" hangingPunct="1">
                        <a:defRPr sz="8640" kern="1200">
                          <a:solidFill>
                            <a:schemeClr val="dk1"/>
                          </a:solidFill>
                          <a:latin typeface="Calibri" panose="020F0502020204030204"/>
                        </a:defRPr>
                      </a:lvl2pPr>
                      <a:lvl3pPr marL="4389120" algn="l" defTabSz="4389120" rtl="0" eaLnBrk="1" latinLnBrk="0" hangingPunct="1">
                        <a:defRPr sz="8640" kern="1200">
                          <a:solidFill>
                            <a:schemeClr val="dk1"/>
                          </a:solidFill>
                          <a:latin typeface="Calibri" panose="020F0502020204030204"/>
                        </a:defRPr>
                      </a:lvl3pPr>
                      <a:lvl4pPr marL="6583680" algn="l" defTabSz="4389120" rtl="0" eaLnBrk="1" latinLnBrk="0" hangingPunct="1">
                        <a:defRPr sz="8640" kern="1200">
                          <a:solidFill>
                            <a:schemeClr val="dk1"/>
                          </a:solidFill>
                          <a:latin typeface="Calibri" panose="020F0502020204030204"/>
                        </a:defRPr>
                      </a:lvl4pPr>
                      <a:lvl5pPr marL="8778240" algn="l" defTabSz="4389120" rtl="0" eaLnBrk="1" latinLnBrk="0" hangingPunct="1">
                        <a:defRPr sz="8640" kern="1200">
                          <a:solidFill>
                            <a:schemeClr val="dk1"/>
                          </a:solidFill>
                          <a:latin typeface="Calibri" panose="020F0502020204030204"/>
                        </a:defRPr>
                      </a:lvl5pPr>
                      <a:lvl6pPr marL="10972800" algn="l" defTabSz="4389120" rtl="0" eaLnBrk="1" latinLnBrk="0" hangingPunct="1">
                        <a:defRPr sz="8640" kern="1200">
                          <a:solidFill>
                            <a:schemeClr val="dk1"/>
                          </a:solidFill>
                          <a:latin typeface="Calibri" panose="020F0502020204030204"/>
                        </a:defRPr>
                      </a:lvl6pPr>
                      <a:lvl7pPr marL="13167360" algn="l" defTabSz="4389120" rtl="0" eaLnBrk="1" latinLnBrk="0" hangingPunct="1">
                        <a:defRPr sz="8640" kern="1200">
                          <a:solidFill>
                            <a:schemeClr val="dk1"/>
                          </a:solidFill>
                          <a:latin typeface="Calibri" panose="020F0502020204030204"/>
                        </a:defRPr>
                      </a:lvl7pPr>
                      <a:lvl8pPr marL="15361920" algn="l" defTabSz="4389120" rtl="0" eaLnBrk="1" latinLnBrk="0" hangingPunct="1">
                        <a:defRPr sz="8640" kern="1200">
                          <a:solidFill>
                            <a:schemeClr val="dk1"/>
                          </a:solidFill>
                          <a:latin typeface="Calibri" panose="020F0502020204030204"/>
                        </a:defRPr>
                      </a:lvl8pPr>
                      <a:lvl9pPr marL="17556480" algn="l" defTabSz="4389120" rtl="0" eaLnBrk="1" latinLnBrk="0" hangingPunct="1">
                        <a:defRPr sz="8640" kern="1200">
                          <a:solidFill>
                            <a:schemeClr val="dk1"/>
                          </a:solidFill>
                          <a:latin typeface="Calibri" panose="020F0502020204030204"/>
                        </a:defRPr>
                      </a:lvl9pPr>
                    </a:lstStyle>
                    <a:p>
                      <a:pPr algn="ctr"/>
                      <a:r>
                        <a:rPr lang="en-US" sz="1300" dirty="0"/>
                        <a:t>0</a:t>
                      </a:r>
                    </a:p>
                  </a:txBody>
                  <a:tcPr marL="45720" marR="4572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extLst>
                  <a:ext uri="{0D108BD9-81ED-4DB2-BD59-A6C34878D82A}">
                    <a16:rowId xmlns:a16="http://schemas.microsoft.com/office/drawing/2014/main" val="1314887789"/>
                  </a:ext>
                </a:extLst>
              </a:tr>
              <a:tr h="145460">
                <a:tc>
                  <a:txBody>
                    <a:bodyPr/>
                    <a:lstStyle>
                      <a:lvl1pPr marL="0" algn="l" defTabSz="4389120" rtl="0" eaLnBrk="1" latinLnBrk="0" hangingPunct="1">
                        <a:defRPr sz="8640" kern="1200">
                          <a:solidFill>
                            <a:schemeClr val="dk1"/>
                          </a:solidFill>
                          <a:latin typeface="Calibri" panose="020F0502020204030204"/>
                        </a:defRPr>
                      </a:lvl1pPr>
                      <a:lvl2pPr marL="2194560" algn="l" defTabSz="4389120" rtl="0" eaLnBrk="1" latinLnBrk="0" hangingPunct="1">
                        <a:defRPr sz="8640" kern="1200">
                          <a:solidFill>
                            <a:schemeClr val="dk1"/>
                          </a:solidFill>
                          <a:latin typeface="Calibri" panose="020F0502020204030204"/>
                        </a:defRPr>
                      </a:lvl2pPr>
                      <a:lvl3pPr marL="4389120" algn="l" defTabSz="4389120" rtl="0" eaLnBrk="1" latinLnBrk="0" hangingPunct="1">
                        <a:defRPr sz="8640" kern="1200">
                          <a:solidFill>
                            <a:schemeClr val="dk1"/>
                          </a:solidFill>
                          <a:latin typeface="Calibri" panose="020F0502020204030204"/>
                        </a:defRPr>
                      </a:lvl3pPr>
                      <a:lvl4pPr marL="6583680" algn="l" defTabSz="4389120" rtl="0" eaLnBrk="1" latinLnBrk="0" hangingPunct="1">
                        <a:defRPr sz="8640" kern="1200">
                          <a:solidFill>
                            <a:schemeClr val="dk1"/>
                          </a:solidFill>
                          <a:latin typeface="Calibri" panose="020F0502020204030204"/>
                        </a:defRPr>
                      </a:lvl4pPr>
                      <a:lvl5pPr marL="8778240" algn="l" defTabSz="4389120" rtl="0" eaLnBrk="1" latinLnBrk="0" hangingPunct="1">
                        <a:defRPr sz="8640" kern="1200">
                          <a:solidFill>
                            <a:schemeClr val="dk1"/>
                          </a:solidFill>
                          <a:latin typeface="Calibri" panose="020F0502020204030204"/>
                        </a:defRPr>
                      </a:lvl5pPr>
                      <a:lvl6pPr marL="10972800" algn="l" defTabSz="4389120" rtl="0" eaLnBrk="1" latinLnBrk="0" hangingPunct="1">
                        <a:defRPr sz="8640" kern="1200">
                          <a:solidFill>
                            <a:schemeClr val="dk1"/>
                          </a:solidFill>
                          <a:latin typeface="Calibri" panose="020F0502020204030204"/>
                        </a:defRPr>
                      </a:lvl6pPr>
                      <a:lvl7pPr marL="13167360" algn="l" defTabSz="4389120" rtl="0" eaLnBrk="1" latinLnBrk="0" hangingPunct="1">
                        <a:defRPr sz="8640" kern="1200">
                          <a:solidFill>
                            <a:schemeClr val="dk1"/>
                          </a:solidFill>
                          <a:latin typeface="Calibri" panose="020F0502020204030204"/>
                        </a:defRPr>
                      </a:lvl7pPr>
                      <a:lvl8pPr marL="15361920" algn="l" defTabSz="4389120" rtl="0" eaLnBrk="1" latinLnBrk="0" hangingPunct="1">
                        <a:defRPr sz="8640" kern="1200">
                          <a:solidFill>
                            <a:schemeClr val="dk1"/>
                          </a:solidFill>
                          <a:latin typeface="Calibri" panose="020F0502020204030204"/>
                        </a:defRPr>
                      </a:lvl8pPr>
                      <a:lvl9pPr marL="17556480" algn="l" defTabSz="4389120" rtl="0" eaLnBrk="1" latinLnBrk="0" hangingPunct="1">
                        <a:defRPr sz="8640" kern="1200">
                          <a:solidFill>
                            <a:schemeClr val="dk1"/>
                          </a:solidFill>
                          <a:latin typeface="Calibri" panose="020F0502020204030204"/>
                        </a:defRPr>
                      </a:lvl9pPr>
                    </a:lstStyle>
                    <a:p>
                      <a:pPr algn="ctr"/>
                      <a:r>
                        <a:rPr lang="en-US" sz="1300" dirty="0"/>
                        <a:t>E’</a:t>
                      </a:r>
                      <a:r>
                        <a:rPr lang="en-US" sz="1300" baseline="-25000" dirty="0"/>
                        <a:t>0</a:t>
                      </a:r>
                      <a:r>
                        <a:rPr lang="en-US" sz="1300" dirty="0"/>
                        <a:t>+</a:t>
                      </a:r>
                      <a:r>
                        <a:rPr lang="el-GR" sz="1300" b="0" i="0" kern="1200" dirty="0">
                          <a:solidFill>
                            <a:schemeClr val="dk1"/>
                          </a:solidFill>
                          <a:effectLst/>
                          <a:latin typeface="Calibri" panose="020F0502020204030204"/>
                          <a:ea typeface="+mn-ea"/>
                          <a:cs typeface="+mn-cs"/>
                        </a:rPr>
                        <a:t>Δ</a:t>
                      </a:r>
                      <a:r>
                        <a:rPr lang="en-US" sz="1300" b="0" i="0" kern="1200" dirty="0">
                          <a:solidFill>
                            <a:schemeClr val="dk1"/>
                          </a:solidFill>
                          <a:effectLst/>
                          <a:latin typeface="Calibri" panose="020F0502020204030204"/>
                          <a:ea typeface="+mn-ea"/>
                          <a:cs typeface="+mn-cs"/>
                        </a:rPr>
                        <a:t>’</a:t>
                      </a:r>
                      <a:r>
                        <a:rPr lang="en-US" sz="1300" b="0" i="0" kern="1200" baseline="-25000" dirty="0">
                          <a:solidFill>
                            <a:schemeClr val="dk1"/>
                          </a:solidFill>
                          <a:effectLst/>
                          <a:latin typeface="Calibri" panose="020F0502020204030204"/>
                          <a:ea typeface="+mn-ea"/>
                          <a:cs typeface="+mn-cs"/>
                        </a:rPr>
                        <a:t>0</a:t>
                      </a:r>
                      <a:endParaRPr lang="en-US" sz="1300" baseline="-25000" dirty="0"/>
                    </a:p>
                  </a:txBody>
                  <a:tcPr marL="45720" marR="4572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4389120" rtl="0" eaLnBrk="1" latinLnBrk="0" hangingPunct="1">
                        <a:defRPr sz="8640" kern="1200">
                          <a:solidFill>
                            <a:schemeClr val="dk1"/>
                          </a:solidFill>
                          <a:latin typeface="Calibri" panose="020F0502020204030204"/>
                        </a:defRPr>
                      </a:lvl1pPr>
                      <a:lvl2pPr marL="2194560" algn="l" defTabSz="4389120" rtl="0" eaLnBrk="1" latinLnBrk="0" hangingPunct="1">
                        <a:defRPr sz="8640" kern="1200">
                          <a:solidFill>
                            <a:schemeClr val="dk1"/>
                          </a:solidFill>
                          <a:latin typeface="Calibri" panose="020F0502020204030204"/>
                        </a:defRPr>
                      </a:lvl2pPr>
                      <a:lvl3pPr marL="4389120" algn="l" defTabSz="4389120" rtl="0" eaLnBrk="1" latinLnBrk="0" hangingPunct="1">
                        <a:defRPr sz="8640" kern="1200">
                          <a:solidFill>
                            <a:schemeClr val="dk1"/>
                          </a:solidFill>
                          <a:latin typeface="Calibri" panose="020F0502020204030204"/>
                        </a:defRPr>
                      </a:lvl3pPr>
                      <a:lvl4pPr marL="6583680" algn="l" defTabSz="4389120" rtl="0" eaLnBrk="1" latinLnBrk="0" hangingPunct="1">
                        <a:defRPr sz="8640" kern="1200">
                          <a:solidFill>
                            <a:schemeClr val="dk1"/>
                          </a:solidFill>
                          <a:latin typeface="Calibri" panose="020F0502020204030204"/>
                        </a:defRPr>
                      </a:lvl4pPr>
                      <a:lvl5pPr marL="8778240" algn="l" defTabSz="4389120" rtl="0" eaLnBrk="1" latinLnBrk="0" hangingPunct="1">
                        <a:defRPr sz="8640" kern="1200">
                          <a:solidFill>
                            <a:schemeClr val="dk1"/>
                          </a:solidFill>
                          <a:latin typeface="Calibri" panose="020F0502020204030204"/>
                        </a:defRPr>
                      </a:lvl5pPr>
                      <a:lvl6pPr marL="10972800" algn="l" defTabSz="4389120" rtl="0" eaLnBrk="1" latinLnBrk="0" hangingPunct="1">
                        <a:defRPr sz="8640" kern="1200">
                          <a:solidFill>
                            <a:schemeClr val="dk1"/>
                          </a:solidFill>
                          <a:latin typeface="Calibri" panose="020F0502020204030204"/>
                        </a:defRPr>
                      </a:lvl6pPr>
                      <a:lvl7pPr marL="13167360" algn="l" defTabSz="4389120" rtl="0" eaLnBrk="1" latinLnBrk="0" hangingPunct="1">
                        <a:defRPr sz="8640" kern="1200">
                          <a:solidFill>
                            <a:schemeClr val="dk1"/>
                          </a:solidFill>
                          <a:latin typeface="Calibri" panose="020F0502020204030204"/>
                        </a:defRPr>
                      </a:lvl7pPr>
                      <a:lvl8pPr marL="15361920" algn="l" defTabSz="4389120" rtl="0" eaLnBrk="1" latinLnBrk="0" hangingPunct="1">
                        <a:defRPr sz="8640" kern="1200">
                          <a:solidFill>
                            <a:schemeClr val="dk1"/>
                          </a:solidFill>
                          <a:latin typeface="Calibri" panose="020F0502020204030204"/>
                        </a:defRPr>
                      </a:lvl8pPr>
                      <a:lvl9pPr marL="17556480" algn="l" defTabSz="4389120" rtl="0" eaLnBrk="1" latinLnBrk="0" hangingPunct="1">
                        <a:defRPr sz="8640" kern="1200">
                          <a:solidFill>
                            <a:schemeClr val="dk1"/>
                          </a:solidFill>
                          <a:latin typeface="Calibri" panose="020F0502020204030204"/>
                        </a:defRPr>
                      </a:lvl9pPr>
                    </a:lstStyle>
                    <a:p>
                      <a:pPr algn="ctr"/>
                      <a:r>
                        <a:rPr lang="en-US" sz="1300" dirty="0"/>
                        <a:t>3.324</a:t>
                      </a:r>
                    </a:p>
                  </a:txBody>
                  <a:tcPr marL="45720" marR="4572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4389120" rtl="0" eaLnBrk="1" latinLnBrk="0" hangingPunct="1">
                        <a:defRPr sz="8640" kern="1200">
                          <a:solidFill>
                            <a:schemeClr val="dk1"/>
                          </a:solidFill>
                          <a:latin typeface="Calibri" panose="020F0502020204030204"/>
                        </a:defRPr>
                      </a:lvl1pPr>
                      <a:lvl2pPr marL="2194560" algn="l" defTabSz="4389120" rtl="0" eaLnBrk="1" latinLnBrk="0" hangingPunct="1">
                        <a:defRPr sz="8640" kern="1200">
                          <a:solidFill>
                            <a:schemeClr val="dk1"/>
                          </a:solidFill>
                          <a:latin typeface="Calibri" panose="020F0502020204030204"/>
                        </a:defRPr>
                      </a:lvl2pPr>
                      <a:lvl3pPr marL="4389120" algn="l" defTabSz="4389120" rtl="0" eaLnBrk="1" latinLnBrk="0" hangingPunct="1">
                        <a:defRPr sz="8640" kern="1200">
                          <a:solidFill>
                            <a:schemeClr val="dk1"/>
                          </a:solidFill>
                          <a:latin typeface="Calibri" panose="020F0502020204030204"/>
                        </a:defRPr>
                      </a:lvl3pPr>
                      <a:lvl4pPr marL="6583680" algn="l" defTabSz="4389120" rtl="0" eaLnBrk="1" latinLnBrk="0" hangingPunct="1">
                        <a:defRPr sz="8640" kern="1200">
                          <a:solidFill>
                            <a:schemeClr val="dk1"/>
                          </a:solidFill>
                          <a:latin typeface="Calibri" panose="020F0502020204030204"/>
                        </a:defRPr>
                      </a:lvl4pPr>
                      <a:lvl5pPr marL="8778240" algn="l" defTabSz="4389120" rtl="0" eaLnBrk="1" latinLnBrk="0" hangingPunct="1">
                        <a:defRPr sz="8640" kern="1200">
                          <a:solidFill>
                            <a:schemeClr val="dk1"/>
                          </a:solidFill>
                          <a:latin typeface="Calibri" panose="020F0502020204030204"/>
                        </a:defRPr>
                      </a:lvl5pPr>
                      <a:lvl6pPr marL="10972800" algn="l" defTabSz="4389120" rtl="0" eaLnBrk="1" latinLnBrk="0" hangingPunct="1">
                        <a:defRPr sz="8640" kern="1200">
                          <a:solidFill>
                            <a:schemeClr val="dk1"/>
                          </a:solidFill>
                          <a:latin typeface="Calibri" panose="020F0502020204030204"/>
                        </a:defRPr>
                      </a:lvl6pPr>
                      <a:lvl7pPr marL="13167360" algn="l" defTabSz="4389120" rtl="0" eaLnBrk="1" latinLnBrk="0" hangingPunct="1">
                        <a:defRPr sz="8640" kern="1200">
                          <a:solidFill>
                            <a:schemeClr val="dk1"/>
                          </a:solidFill>
                          <a:latin typeface="Calibri" panose="020F0502020204030204"/>
                        </a:defRPr>
                      </a:lvl7pPr>
                      <a:lvl8pPr marL="15361920" algn="l" defTabSz="4389120" rtl="0" eaLnBrk="1" latinLnBrk="0" hangingPunct="1">
                        <a:defRPr sz="8640" kern="1200">
                          <a:solidFill>
                            <a:schemeClr val="dk1"/>
                          </a:solidFill>
                          <a:latin typeface="Calibri" panose="020F0502020204030204"/>
                        </a:defRPr>
                      </a:lvl8pPr>
                      <a:lvl9pPr marL="17556480" algn="l" defTabSz="4389120" rtl="0" eaLnBrk="1" latinLnBrk="0" hangingPunct="1">
                        <a:defRPr sz="8640" kern="1200">
                          <a:solidFill>
                            <a:schemeClr val="dk1"/>
                          </a:solidFill>
                          <a:latin typeface="Calibri" panose="020F0502020204030204"/>
                        </a:defRPr>
                      </a:lvl9pPr>
                    </a:lstStyle>
                    <a:p>
                      <a:pPr algn="ctr"/>
                      <a:r>
                        <a:rPr lang="en-US" sz="1300" dirty="0"/>
                        <a:t>0.873</a:t>
                      </a:r>
                    </a:p>
                  </a:txBody>
                  <a:tcPr marL="45720" marR="4572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4389120" rtl="0" eaLnBrk="1" latinLnBrk="0" hangingPunct="1">
                        <a:defRPr sz="8640" kern="1200">
                          <a:solidFill>
                            <a:schemeClr val="dk1"/>
                          </a:solidFill>
                          <a:latin typeface="Calibri" panose="020F0502020204030204"/>
                        </a:defRPr>
                      </a:lvl1pPr>
                      <a:lvl2pPr marL="2194560" algn="l" defTabSz="4389120" rtl="0" eaLnBrk="1" latinLnBrk="0" hangingPunct="1">
                        <a:defRPr sz="8640" kern="1200">
                          <a:solidFill>
                            <a:schemeClr val="dk1"/>
                          </a:solidFill>
                          <a:latin typeface="Calibri" panose="020F0502020204030204"/>
                        </a:defRPr>
                      </a:lvl2pPr>
                      <a:lvl3pPr marL="4389120" algn="l" defTabSz="4389120" rtl="0" eaLnBrk="1" latinLnBrk="0" hangingPunct="1">
                        <a:defRPr sz="8640" kern="1200">
                          <a:solidFill>
                            <a:schemeClr val="dk1"/>
                          </a:solidFill>
                          <a:latin typeface="Calibri" panose="020F0502020204030204"/>
                        </a:defRPr>
                      </a:lvl3pPr>
                      <a:lvl4pPr marL="6583680" algn="l" defTabSz="4389120" rtl="0" eaLnBrk="1" latinLnBrk="0" hangingPunct="1">
                        <a:defRPr sz="8640" kern="1200">
                          <a:solidFill>
                            <a:schemeClr val="dk1"/>
                          </a:solidFill>
                          <a:latin typeface="Calibri" panose="020F0502020204030204"/>
                        </a:defRPr>
                      </a:lvl4pPr>
                      <a:lvl5pPr marL="8778240" algn="l" defTabSz="4389120" rtl="0" eaLnBrk="1" latinLnBrk="0" hangingPunct="1">
                        <a:defRPr sz="8640" kern="1200">
                          <a:solidFill>
                            <a:schemeClr val="dk1"/>
                          </a:solidFill>
                          <a:latin typeface="Calibri" panose="020F0502020204030204"/>
                        </a:defRPr>
                      </a:lvl5pPr>
                      <a:lvl6pPr marL="10972800" algn="l" defTabSz="4389120" rtl="0" eaLnBrk="1" latinLnBrk="0" hangingPunct="1">
                        <a:defRPr sz="8640" kern="1200">
                          <a:solidFill>
                            <a:schemeClr val="dk1"/>
                          </a:solidFill>
                          <a:latin typeface="Calibri" panose="020F0502020204030204"/>
                        </a:defRPr>
                      </a:lvl6pPr>
                      <a:lvl7pPr marL="13167360" algn="l" defTabSz="4389120" rtl="0" eaLnBrk="1" latinLnBrk="0" hangingPunct="1">
                        <a:defRPr sz="8640" kern="1200">
                          <a:solidFill>
                            <a:schemeClr val="dk1"/>
                          </a:solidFill>
                          <a:latin typeface="Calibri" panose="020F0502020204030204"/>
                        </a:defRPr>
                      </a:lvl7pPr>
                      <a:lvl8pPr marL="15361920" algn="l" defTabSz="4389120" rtl="0" eaLnBrk="1" latinLnBrk="0" hangingPunct="1">
                        <a:defRPr sz="8640" kern="1200">
                          <a:solidFill>
                            <a:schemeClr val="dk1"/>
                          </a:solidFill>
                          <a:latin typeface="Calibri" panose="020F0502020204030204"/>
                        </a:defRPr>
                      </a:lvl8pPr>
                      <a:lvl9pPr marL="17556480" algn="l" defTabSz="4389120" rtl="0" eaLnBrk="1" latinLnBrk="0" hangingPunct="1">
                        <a:defRPr sz="8640" kern="1200">
                          <a:solidFill>
                            <a:schemeClr val="dk1"/>
                          </a:solidFill>
                          <a:latin typeface="Calibri" panose="020F0502020204030204"/>
                        </a:defRPr>
                      </a:lvl9pPr>
                    </a:lstStyle>
                    <a:p>
                      <a:pPr algn="ctr"/>
                      <a:r>
                        <a:rPr lang="en-US" sz="1300" dirty="0"/>
                        <a:t>235</a:t>
                      </a:r>
                    </a:p>
                  </a:txBody>
                  <a:tcPr marL="45720" marR="4572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4389120" rtl="0" eaLnBrk="1" latinLnBrk="0" hangingPunct="1">
                        <a:defRPr sz="8640" kern="1200">
                          <a:solidFill>
                            <a:schemeClr val="dk1"/>
                          </a:solidFill>
                          <a:latin typeface="Calibri" panose="020F0502020204030204"/>
                        </a:defRPr>
                      </a:lvl1pPr>
                      <a:lvl2pPr marL="2194560" algn="l" defTabSz="4389120" rtl="0" eaLnBrk="1" latinLnBrk="0" hangingPunct="1">
                        <a:defRPr sz="8640" kern="1200">
                          <a:solidFill>
                            <a:schemeClr val="dk1"/>
                          </a:solidFill>
                          <a:latin typeface="Calibri" panose="020F0502020204030204"/>
                        </a:defRPr>
                      </a:lvl2pPr>
                      <a:lvl3pPr marL="4389120" algn="l" defTabSz="4389120" rtl="0" eaLnBrk="1" latinLnBrk="0" hangingPunct="1">
                        <a:defRPr sz="8640" kern="1200">
                          <a:solidFill>
                            <a:schemeClr val="dk1"/>
                          </a:solidFill>
                          <a:latin typeface="Calibri" panose="020F0502020204030204"/>
                        </a:defRPr>
                      </a:lvl3pPr>
                      <a:lvl4pPr marL="6583680" algn="l" defTabSz="4389120" rtl="0" eaLnBrk="1" latinLnBrk="0" hangingPunct="1">
                        <a:defRPr sz="8640" kern="1200">
                          <a:solidFill>
                            <a:schemeClr val="dk1"/>
                          </a:solidFill>
                          <a:latin typeface="Calibri" panose="020F0502020204030204"/>
                        </a:defRPr>
                      </a:lvl4pPr>
                      <a:lvl5pPr marL="8778240" algn="l" defTabSz="4389120" rtl="0" eaLnBrk="1" latinLnBrk="0" hangingPunct="1">
                        <a:defRPr sz="8640" kern="1200">
                          <a:solidFill>
                            <a:schemeClr val="dk1"/>
                          </a:solidFill>
                          <a:latin typeface="Calibri" panose="020F0502020204030204"/>
                        </a:defRPr>
                      </a:lvl5pPr>
                      <a:lvl6pPr marL="10972800" algn="l" defTabSz="4389120" rtl="0" eaLnBrk="1" latinLnBrk="0" hangingPunct="1">
                        <a:defRPr sz="8640" kern="1200">
                          <a:solidFill>
                            <a:schemeClr val="dk1"/>
                          </a:solidFill>
                          <a:latin typeface="Calibri" panose="020F0502020204030204"/>
                        </a:defRPr>
                      </a:lvl6pPr>
                      <a:lvl7pPr marL="13167360" algn="l" defTabSz="4389120" rtl="0" eaLnBrk="1" latinLnBrk="0" hangingPunct="1">
                        <a:defRPr sz="8640" kern="1200">
                          <a:solidFill>
                            <a:schemeClr val="dk1"/>
                          </a:solidFill>
                          <a:latin typeface="Calibri" panose="020F0502020204030204"/>
                        </a:defRPr>
                      </a:lvl7pPr>
                      <a:lvl8pPr marL="15361920" algn="l" defTabSz="4389120" rtl="0" eaLnBrk="1" latinLnBrk="0" hangingPunct="1">
                        <a:defRPr sz="8640" kern="1200">
                          <a:solidFill>
                            <a:schemeClr val="dk1"/>
                          </a:solidFill>
                          <a:latin typeface="Calibri" panose="020F0502020204030204"/>
                        </a:defRPr>
                      </a:lvl8pPr>
                      <a:lvl9pPr marL="17556480" algn="l" defTabSz="4389120" rtl="0" eaLnBrk="1" latinLnBrk="0" hangingPunct="1">
                        <a:defRPr sz="8640" kern="1200">
                          <a:solidFill>
                            <a:schemeClr val="dk1"/>
                          </a:solidFill>
                          <a:latin typeface="Calibri" panose="020F0502020204030204"/>
                        </a:defRPr>
                      </a:lvl9pPr>
                    </a:lstStyle>
                    <a:p>
                      <a:pPr algn="ctr"/>
                      <a:r>
                        <a:rPr lang="en-US" sz="1300" dirty="0"/>
                        <a:t>0.103</a:t>
                      </a:r>
                    </a:p>
                  </a:txBody>
                  <a:tcPr marL="45720" marR="4572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4389120" rtl="0" eaLnBrk="1" latinLnBrk="0" hangingPunct="1">
                        <a:defRPr sz="8640" kern="1200">
                          <a:solidFill>
                            <a:schemeClr val="dk1"/>
                          </a:solidFill>
                          <a:latin typeface="Calibri" panose="020F0502020204030204"/>
                        </a:defRPr>
                      </a:lvl1pPr>
                      <a:lvl2pPr marL="2194560" algn="l" defTabSz="4389120" rtl="0" eaLnBrk="1" latinLnBrk="0" hangingPunct="1">
                        <a:defRPr sz="8640" kern="1200">
                          <a:solidFill>
                            <a:schemeClr val="dk1"/>
                          </a:solidFill>
                          <a:latin typeface="Calibri" panose="020F0502020204030204"/>
                        </a:defRPr>
                      </a:lvl2pPr>
                      <a:lvl3pPr marL="4389120" algn="l" defTabSz="4389120" rtl="0" eaLnBrk="1" latinLnBrk="0" hangingPunct="1">
                        <a:defRPr sz="8640" kern="1200">
                          <a:solidFill>
                            <a:schemeClr val="dk1"/>
                          </a:solidFill>
                          <a:latin typeface="Calibri" panose="020F0502020204030204"/>
                        </a:defRPr>
                      </a:lvl3pPr>
                      <a:lvl4pPr marL="6583680" algn="l" defTabSz="4389120" rtl="0" eaLnBrk="1" latinLnBrk="0" hangingPunct="1">
                        <a:defRPr sz="8640" kern="1200">
                          <a:solidFill>
                            <a:schemeClr val="dk1"/>
                          </a:solidFill>
                          <a:latin typeface="Calibri" panose="020F0502020204030204"/>
                        </a:defRPr>
                      </a:lvl4pPr>
                      <a:lvl5pPr marL="8778240" algn="l" defTabSz="4389120" rtl="0" eaLnBrk="1" latinLnBrk="0" hangingPunct="1">
                        <a:defRPr sz="8640" kern="1200">
                          <a:solidFill>
                            <a:schemeClr val="dk1"/>
                          </a:solidFill>
                          <a:latin typeface="Calibri" panose="020F0502020204030204"/>
                        </a:defRPr>
                      </a:lvl5pPr>
                      <a:lvl6pPr marL="10972800" algn="l" defTabSz="4389120" rtl="0" eaLnBrk="1" latinLnBrk="0" hangingPunct="1">
                        <a:defRPr sz="8640" kern="1200">
                          <a:solidFill>
                            <a:schemeClr val="dk1"/>
                          </a:solidFill>
                          <a:latin typeface="Calibri" panose="020F0502020204030204"/>
                        </a:defRPr>
                      </a:lvl6pPr>
                      <a:lvl7pPr marL="13167360" algn="l" defTabSz="4389120" rtl="0" eaLnBrk="1" latinLnBrk="0" hangingPunct="1">
                        <a:defRPr sz="8640" kern="1200">
                          <a:solidFill>
                            <a:schemeClr val="dk1"/>
                          </a:solidFill>
                          <a:latin typeface="Calibri" panose="020F0502020204030204"/>
                        </a:defRPr>
                      </a:lvl7pPr>
                      <a:lvl8pPr marL="15361920" algn="l" defTabSz="4389120" rtl="0" eaLnBrk="1" latinLnBrk="0" hangingPunct="1">
                        <a:defRPr sz="8640" kern="1200">
                          <a:solidFill>
                            <a:schemeClr val="dk1"/>
                          </a:solidFill>
                          <a:latin typeface="Calibri" panose="020F0502020204030204"/>
                        </a:defRPr>
                      </a:lvl8pPr>
                      <a:lvl9pPr marL="17556480" algn="l" defTabSz="4389120" rtl="0" eaLnBrk="1" latinLnBrk="0" hangingPunct="1">
                        <a:defRPr sz="8640" kern="1200">
                          <a:solidFill>
                            <a:schemeClr val="dk1"/>
                          </a:solidFill>
                          <a:latin typeface="Calibri" panose="020F0502020204030204"/>
                        </a:defRPr>
                      </a:lvl9pPr>
                    </a:lstStyle>
                    <a:p>
                      <a:pPr algn="ctr"/>
                      <a:r>
                        <a:rPr lang="en-US" sz="1300" dirty="0"/>
                        <a:t>0</a:t>
                      </a:r>
                    </a:p>
                  </a:txBody>
                  <a:tcPr marL="45720" marR="4572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extLst>
                  <a:ext uri="{0D108BD9-81ED-4DB2-BD59-A6C34878D82A}">
                    <a16:rowId xmlns:a16="http://schemas.microsoft.com/office/drawing/2014/main" val="4220355274"/>
                  </a:ext>
                </a:extLst>
              </a:tr>
              <a:tr h="0">
                <a:tc>
                  <a:txBody>
                    <a:bodyPr/>
                    <a:lstStyle>
                      <a:lvl1pPr marL="0" algn="l" defTabSz="4389120" rtl="0" eaLnBrk="1" latinLnBrk="0" hangingPunct="1">
                        <a:defRPr sz="8640" kern="1200">
                          <a:solidFill>
                            <a:schemeClr val="dk1"/>
                          </a:solidFill>
                          <a:latin typeface="Calibri" panose="020F0502020204030204"/>
                        </a:defRPr>
                      </a:lvl1pPr>
                      <a:lvl2pPr marL="2194560" algn="l" defTabSz="4389120" rtl="0" eaLnBrk="1" latinLnBrk="0" hangingPunct="1">
                        <a:defRPr sz="8640" kern="1200">
                          <a:solidFill>
                            <a:schemeClr val="dk1"/>
                          </a:solidFill>
                          <a:latin typeface="Calibri" panose="020F0502020204030204"/>
                        </a:defRPr>
                      </a:lvl2pPr>
                      <a:lvl3pPr marL="4389120" algn="l" defTabSz="4389120" rtl="0" eaLnBrk="1" latinLnBrk="0" hangingPunct="1">
                        <a:defRPr sz="8640" kern="1200">
                          <a:solidFill>
                            <a:schemeClr val="dk1"/>
                          </a:solidFill>
                          <a:latin typeface="Calibri" panose="020F0502020204030204"/>
                        </a:defRPr>
                      </a:lvl3pPr>
                      <a:lvl4pPr marL="6583680" algn="l" defTabSz="4389120" rtl="0" eaLnBrk="1" latinLnBrk="0" hangingPunct="1">
                        <a:defRPr sz="8640" kern="1200">
                          <a:solidFill>
                            <a:schemeClr val="dk1"/>
                          </a:solidFill>
                          <a:latin typeface="Calibri" panose="020F0502020204030204"/>
                        </a:defRPr>
                      </a:lvl4pPr>
                      <a:lvl5pPr marL="8778240" algn="l" defTabSz="4389120" rtl="0" eaLnBrk="1" latinLnBrk="0" hangingPunct="1">
                        <a:defRPr sz="8640" kern="1200">
                          <a:solidFill>
                            <a:schemeClr val="dk1"/>
                          </a:solidFill>
                          <a:latin typeface="Calibri" panose="020F0502020204030204"/>
                        </a:defRPr>
                      </a:lvl5pPr>
                      <a:lvl6pPr marL="10972800" algn="l" defTabSz="4389120" rtl="0" eaLnBrk="1" latinLnBrk="0" hangingPunct="1">
                        <a:defRPr sz="8640" kern="1200">
                          <a:solidFill>
                            <a:schemeClr val="dk1"/>
                          </a:solidFill>
                          <a:latin typeface="Calibri" panose="020F0502020204030204"/>
                        </a:defRPr>
                      </a:lvl6pPr>
                      <a:lvl7pPr marL="13167360" algn="l" defTabSz="4389120" rtl="0" eaLnBrk="1" latinLnBrk="0" hangingPunct="1">
                        <a:defRPr sz="8640" kern="1200">
                          <a:solidFill>
                            <a:schemeClr val="dk1"/>
                          </a:solidFill>
                          <a:latin typeface="Calibri" panose="020F0502020204030204"/>
                        </a:defRPr>
                      </a:lvl7pPr>
                      <a:lvl8pPr marL="15361920" algn="l" defTabSz="4389120" rtl="0" eaLnBrk="1" latinLnBrk="0" hangingPunct="1">
                        <a:defRPr sz="8640" kern="1200">
                          <a:solidFill>
                            <a:schemeClr val="dk1"/>
                          </a:solidFill>
                          <a:latin typeface="Calibri" panose="020F0502020204030204"/>
                        </a:defRPr>
                      </a:lvl8pPr>
                      <a:lvl9pPr marL="17556480" algn="l" defTabSz="4389120" rtl="0" eaLnBrk="1" latinLnBrk="0" hangingPunct="1">
                        <a:defRPr sz="8640" kern="1200">
                          <a:solidFill>
                            <a:schemeClr val="dk1"/>
                          </a:solidFill>
                          <a:latin typeface="Calibri" panose="020F0502020204030204"/>
                        </a:defRPr>
                      </a:lvl9pPr>
                    </a:lstStyle>
                    <a:p>
                      <a:pPr algn="ctr"/>
                      <a:r>
                        <a:rPr lang="en-US" sz="1300" dirty="0"/>
                        <a:t>E</a:t>
                      </a:r>
                      <a:r>
                        <a:rPr lang="en-US" sz="1300" baseline="-25000" dirty="0"/>
                        <a:t>2</a:t>
                      </a:r>
                    </a:p>
                  </a:txBody>
                  <a:tcPr marL="45720" marR="4572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4389120" rtl="0" eaLnBrk="1" latinLnBrk="0" hangingPunct="1">
                        <a:defRPr sz="8640" kern="1200">
                          <a:solidFill>
                            <a:schemeClr val="dk1"/>
                          </a:solidFill>
                          <a:latin typeface="Calibri" panose="020F0502020204030204"/>
                        </a:defRPr>
                      </a:lvl1pPr>
                      <a:lvl2pPr marL="2194560" algn="l" defTabSz="4389120" rtl="0" eaLnBrk="1" latinLnBrk="0" hangingPunct="1">
                        <a:defRPr sz="8640" kern="1200">
                          <a:solidFill>
                            <a:schemeClr val="dk1"/>
                          </a:solidFill>
                          <a:latin typeface="Calibri" panose="020F0502020204030204"/>
                        </a:defRPr>
                      </a:lvl2pPr>
                      <a:lvl3pPr marL="4389120" algn="l" defTabSz="4389120" rtl="0" eaLnBrk="1" latinLnBrk="0" hangingPunct="1">
                        <a:defRPr sz="8640" kern="1200">
                          <a:solidFill>
                            <a:schemeClr val="dk1"/>
                          </a:solidFill>
                          <a:latin typeface="Calibri" panose="020F0502020204030204"/>
                        </a:defRPr>
                      </a:lvl3pPr>
                      <a:lvl4pPr marL="6583680" algn="l" defTabSz="4389120" rtl="0" eaLnBrk="1" latinLnBrk="0" hangingPunct="1">
                        <a:defRPr sz="8640" kern="1200">
                          <a:solidFill>
                            <a:schemeClr val="dk1"/>
                          </a:solidFill>
                          <a:latin typeface="Calibri" panose="020F0502020204030204"/>
                        </a:defRPr>
                      </a:lvl4pPr>
                      <a:lvl5pPr marL="8778240" algn="l" defTabSz="4389120" rtl="0" eaLnBrk="1" latinLnBrk="0" hangingPunct="1">
                        <a:defRPr sz="8640" kern="1200">
                          <a:solidFill>
                            <a:schemeClr val="dk1"/>
                          </a:solidFill>
                          <a:latin typeface="Calibri" panose="020F0502020204030204"/>
                        </a:defRPr>
                      </a:lvl5pPr>
                      <a:lvl6pPr marL="10972800" algn="l" defTabSz="4389120" rtl="0" eaLnBrk="1" latinLnBrk="0" hangingPunct="1">
                        <a:defRPr sz="8640" kern="1200">
                          <a:solidFill>
                            <a:schemeClr val="dk1"/>
                          </a:solidFill>
                          <a:latin typeface="Calibri" panose="020F0502020204030204"/>
                        </a:defRPr>
                      </a:lvl6pPr>
                      <a:lvl7pPr marL="13167360" algn="l" defTabSz="4389120" rtl="0" eaLnBrk="1" latinLnBrk="0" hangingPunct="1">
                        <a:defRPr sz="8640" kern="1200">
                          <a:solidFill>
                            <a:schemeClr val="dk1"/>
                          </a:solidFill>
                          <a:latin typeface="Calibri" panose="020F0502020204030204"/>
                        </a:defRPr>
                      </a:lvl7pPr>
                      <a:lvl8pPr marL="15361920" algn="l" defTabSz="4389120" rtl="0" eaLnBrk="1" latinLnBrk="0" hangingPunct="1">
                        <a:defRPr sz="8640" kern="1200">
                          <a:solidFill>
                            <a:schemeClr val="dk1"/>
                          </a:solidFill>
                          <a:latin typeface="Calibri" panose="020F0502020204030204"/>
                        </a:defRPr>
                      </a:lvl8pPr>
                      <a:lvl9pPr marL="17556480" algn="l" defTabSz="4389120" rtl="0" eaLnBrk="1" latinLnBrk="0" hangingPunct="1">
                        <a:defRPr sz="8640" kern="1200">
                          <a:solidFill>
                            <a:schemeClr val="dk1"/>
                          </a:solidFill>
                          <a:latin typeface="Calibri" panose="020F0502020204030204"/>
                        </a:defRPr>
                      </a:lvl9pPr>
                    </a:lstStyle>
                    <a:p>
                      <a:pPr algn="ctr"/>
                      <a:r>
                        <a:rPr lang="en-US" sz="1300" dirty="0"/>
                        <a:t>4.329</a:t>
                      </a:r>
                    </a:p>
                  </a:txBody>
                  <a:tcPr marL="45720" marR="4572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4389120" rtl="0" eaLnBrk="1" latinLnBrk="0" hangingPunct="1">
                        <a:defRPr sz="8640" kern="1200">
                          <a:solidFill>
                            <a:schemeClr val="dk1"/>
                          </a:solidFill>
                          <a:latin typeface="Calibri" panose="020F0502020204030204"/>
                        </a:defRPr>
                      </a:lvl1pPr>
                      <a:lvl2pPr marL="2194560" algn="l" defTabSz="4389120" rtl="0" eaLnBrk="1" latinLnBrk="0" hangingPunct="1">
                        <a:defRPr sz="8640" kern="1200">
                          <a:solidFill>
                            <a:schemeClr val="dk1"/>
                          </a:solidFill>
                          <a:latin typeface="Calibri" panose="020F0502020204030204"/>
                        </a:defRPr>
                      </a:lvl2pPr>
                      <a:lvl3pPr marL="4389120" algn="l" defTabSz="4389120" rtl="0" eaLnBrk="1" latinLnBrk="0" hangingPunct="1">
                        <a:defRPr sz="8640" kern="1200">
                          <a:solidFill>
                            <a:schemeClr val="dk1"/>
                          </a:solidFill>
                          <a:latin typeface="Calibri" panose="020F0502020204030204"/>
                        </a:defRPr>
                      </a:lvl3pPr>
                      <a:lvl4pPr marL="6583680" algn="l" defTabSz="4389120" rtl="0" eaLnBrk="1" latinLnBrk="0" hangingPunct="1">
                        <a:defRPr sz="8640" kern="1200">
                          <a:solidFill>
                            <a:schemeClr val="dk1"/>
                          </a:solidFill>
                          <a:latin typeface="Calibri" panose="020F0502020204030204"/>
                        </a:defRPr>
                      </a:lvl4pPr>
                      <a:lvl5pPr marL="8778240" algn="l" defTabSz="4389120" rtl="0" eaLnBrk="1" latinLnBrk="0" hangingPunct="1">
                        <a:defRPr sz="8640" kern="1200">
                          <a:solidFill>
                            <a:schemeClr val="dk1"/>
                          </a:solidFill>
                          <a:latin typeface="Calibri" panose="020F0502020204030204"/>
                        </a:defRPr>
                      </a:lvl5pPr>
                      <a:lvl6pPr marL="10972800" algn="l" defTabSz="4389120" rtl="0" eaLnBrk="1" latinLnBrk="0" hangingPunct="1">
                        <a:defRPr sz="8640" kern="1200">
                          <a:solidFill>
                            <a:schemeClr val="dk1"/>
                          </a:solidFill>
                          <a:latin typeface="Calibri" panose="020F0502020204030204"/>
                        </a:defRPr>
                      </a:lvl6pPr>
                      <a:lvl7pPr marL="13167360" algn="l" defTabSz="4389120" rtl="0" eaLnBrk="1" latinLnBrk="0" hangingPunct="1">
                        <a:defRPr sz="8640" kern="1200">
                          <a:solidFill>
                            <a:schemeClr val="dk1"/>
                          </a:solidFill>
                          <a:latin typeface="Calibri" panose="020F0502020204030204"/>
                        </a:defRPr>
                      </a:lvl7pPr>
                      <a:lvl8pPr marL="15361920" algn="l" defTabSz="4389120" rtl="0" eaLnBrk="1" latinLnBrk="0" hangingPunct="1">
                        <a:defRPr sz="8640" kern="1200">
                          <a:solidFill>
                            <a:schemeClr val="dk1"/>
                          </a:solidFill>
                          <a:latin typeface="Calibri" panose="020F0502020204030204"/>
                        </a:defRPr>
                      </a:lvl8pPr>
                      <a:lvl9pPr marL="17556480" algn="l" defTabSz="4389120" rtl="0" eaLnBrk="1" latinLnBrk="0" hangingPunct="1">
                        <a:defRPr sz="8640" kern="1200">
                          <a:solidFill>
                            <a:schemeClr val="dk1"/>
                          </a:solidFill>
                          <a:latin typeface="Calibri" panose="020F0502020204030204"/>
                        </a:defRPr>
                      </a:lvl9pPr>
                    </a:lstStyle>
                    <a:p>
                      <a:pPr algn="ctr"/>
                      <a:r>
                        <a:rPr lang="en-US" sz="1300" dirty="0"/>
                        <a:t>13.1</a:t>
                      </a:r>
                    </a:p>
                  </a:txBody>
                  <a:tcPr marL="45720" marR="4572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4389120" rtl="0" eaLnBrk="1" latinLnBrk="0" hangingPunct="1">
                        <a:defRPr sz="8640" kern="1200">
                          <a:solidFill>
                            <a:schemeClr val="dk1"/>
                          </a:solidFill>
                          <a:latin typeface="Calibri" panose="020F0502020204030204"/>
                        </a:defRPr>
                      </a:lvl1pPr>
                      <a:lvl2pPr marL="2194560" algn="l" defTabSz="4389120" rtl="0" eaLnBrk="1" latinLnBrk="0" hangingPunct="1">
                        <a:defRPr sz="8640" kern="1200">
                          <a:solidFill>
                            <a:schemeClr val="dk1"/>
                          </a:solidFill>
                          <a:latin typeface="Calibri" panose="020F0502020204030204"/>
                        </a:defRPr>
                      </a:lvl2pPr>
                      <a:lvl3pPr marL="4389120" algn="l" defTabSz="4389120" rtl="0" eaLnBrk="1" latinLnBrk="0" hangingPunct="1">
                        <a:defRPr sz="8640" kern="1200">
                          <a:solidFill>
                            <a:schemeClr val="dk1"/>
                          </a:solidFill>
                          <a:latin typeface="Calibri" panose="020F0502020204030204"/>
                        </a:defRPr>
                      </a:lvl3pPr>
                      <a:lvl4pPr marL="6583680" algn="l" defTabSz="4389120" rtl="0" eaLnBrk="1" latinLnBrk="0" hangingPunct="1">
                        <a:defRPr sz="8640" kern="1200">
                          <a:solidFill>
                            <a:schemeClr val="dk1"/>
                          </a:solidFill>
                          <a:latin typeface="Calibri" panose="020F0502020204030204"/>
                        </a:defRPr>
                      </a:lvl4pPr>
                      <a:lvl5pPr marL="8778240" algn="l" defTabSz="4389120" rtl="0" eaLnBrk="1" latinLnBrk="0" hangingPunct="1">
                        <a:defRPr sz="8640" kern="1200">
                          <a:solidFill>
                            <a:schemeClr val="dk1"/>
                          </a:solidFill>
                          <a:latin typeface="Calibri" panose="020F0502020204030204"/>
                        </a:defRPr>
                      </a:lvl5pPr>
                      <a:lvl6pPr marL="10972800" algn="l" defTabSz="4389120" rtl="0" eaLnBrk="1" latinLnBrk="0" hangingPunct="1">
                        <a:defRPr sz="8640" kern="1200">
                          <a:solidFill>
                            <a:schemeClr val="dk1"/>
                          </a:solidFill>
                          <a:latin typeface="Calibri" panose="020F0502020204030204"/>
                        </a:defRPr>
                      </a:lvl6pPr>
                      <a:lvl7pPr marL="13167360" algn="l" defTabSz="4389120" rtl="0" eaLnBrk="1" latinLnBrk="0" hangingPunct="1">
                        <a:defRPr sz="8640" kern="1200">
                          <a:solidFill>
                            <a:schemeClr val="dk1"/>
                          </a:solidFill>
                          <a:latin typeface="Calibri" panose="020F0502020204030204"/>
                        </a:defRPr>
                      </a:lvl7pPr>
                      <a:lvl8pPr marL="15361920" algn="l" defTabSz="4389120" rtl="0" eaLnBrk="1" latinLnBrk="0" hangingPunct="1">
                        <a:defRPr sz="8640" kern="1200">
                          <a:solidFill>
                            <a:schemeClr val="dk1"/>
                          </a:solidFill>
                          <a:latin typeface="Calibri" panose="020F0502020204030204"/>
                        </a:defRPr>
                      </a:lvl8pPr>
                      <a:lvl9pPr marL="17556480" algn="l" defTabSz="4389120" rtl="0" eaLnBrk="1" latinLnBrk="0" hangingPunct="1">
                        <a:defRPr sz="8640" kern="1200">
                          <a:solidFill>
                            <a:schemeClr val="dk1"/>
                          </a:solidFill>
                          <a:latin typeface="Calibri" panose="020F0502020204030204"/>
                        </a:defRPr>
                      </a:lvl9pPr>
                    </a:lstStyle>
                    <a:p>
                      <a:pPr algn="ctr"/>
                      <a:r>
                        <a:rPr lang="en-US" sz="1300" dirty="0"/>
                        <a:t>310</a:t>
                      </a:r>
                    </a:p>
                  </a:txBody>
                  <a:tcPr marL="45720" marR="4572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4389120" rtl="0" eaLnBrk="1" latinLnBrk="0" hangingPunct="1">
                        <a:defRPr sz="8640" kern="1200">
                          <a:solidFill>
                            <a:schemeClr val="dk1"/>
                          </a:solidFill>
                          <a:latin typeface="Calibri" panose="020F0502020204030204"/>
                        </a:defRPr>
                      </a:lvl1pPr>
                      <a:lvl2pPr marL="2194560" algn="l" defTabSz="4389120" rtl="0" eaLnBrk="1" latinLnBrk="0" hangingPunct="1">
                        <a:defRPr sz="8640" kern="1200">
                          <a:solidFill>
                            <a:schemeClr val="dk1"/>
                          </a:solidFill>
                          <a:latin typeface="Calibri" panose="020F0502020204030204"/>
                        </a:defRPr>
                      </a:lvl2pPr>
                      <a:lvl3pPr marL="4389120" algn="l" defTabSz="4389120" rtl="0" eaLnBrk="1" latinLnBrk="0" hangingPunct="1">
                        <a:defRPr sz="8640" kern="1200">
                          <a:solidFill>
                            <a:schemeClr val="dk1"/>
                          </a:solidFill>
                          <a:latin typeface="Calibri" panose="020F0502020204030204"/>
                        </a:defRPr>
                      </a:lvl3pPr>
                      <a:lvl4pPr marL="6583680" algn="l" defTabSz="4389120" rtl="0" eaLnBrk="1" latinLnBrk="0" hangingPunct="1">
                        <a:defRPr sz="8640" kern="1200">
                          <a:solidFill>
                            <a:schemeClr val="dk1"/>
                          </a:solidFill>
                          <a:latin typeface="Calibri" panose="020F0502020204030204"/>
                        </a:defRPr>
                      </a:lvl4pPr>
                      <a:lvl5pPr marL="8778240" algn="l" defTabSz="4389120" rtl="0" eaLnBrk="1" latinLnBrk="0" hangingPunct="1">
                        <a:defRPr sz="8640" kern="1200">
                          <a:solidFill>
                            <a:schemeClr val="dk1"/>
                          </a:solidFill>
                          <a:latin typeface="Calibri" panose="020F0502020204030204"/>
                        </a:defRPr>
                      </a:lvl5pPr>
                      <a:lvl6pPr marL="10972800" algn="l" defTabSz="4389120" rtl="0" eaLnBrk="1" latinLnBrk="0" hangingPunct="1">
                        <a:defRPr sz="8640" kern="1200">
                          <a:solidFill>
                            <a:schemeClr val="dk1"/>
                          </a:solidFill>
                          <a:latin typeface="Calibri" panose="020F0502020204030204"/>
                        </a:defRPr>
                      </a:lvl6pPr>
                      <a:lvl7pPr marL="13167360" algn="l" defTabSz="4389120" rtl="0" eaLnBrk="1" latinLnBrk="0" hangingPunct="1">
                        <a:defRPr sz="8640" kern="1200">
                          <a:solidFill>
                            <a:schemeClr val="dk1"/>
                          </a:solidFill>
                          <a:latin typeface="Calibri" panose="020F0502020204030204"/>
                        </a:defRPr>
                      </a:lvl7pPr>
                      <a:lvl8pPr marL="15361920" algn="l" defTabSz="4389120" rtl="0" eaLnBrk="1" latinLnBrk="0" hangingPunct="1">
                        <a:defRPr sz="8640" kern="1200">
                          <a:solidFill>
                            <a:schemeClr val="dk1"/>
                          </a:solidFill>
                          <a:latin typeface="Calibri" panose="020F0502020204030204"/>
                        </a:defRPr>
                      </a:lvl8pPr>
                      <a:lvl9pPr marL="17556480" algn="l" defTabSz="4389120" rtl="0" eaLnBrk="1" latinLnBrk="0" hangingPunct="1">
                        <a:defRPr sz="8640" kern="1200">
                          <a:solidFill>
                            <a:schemeClr val="dk1"/>
                          </a:solidFill>
                          <a:latin typeface="Calibri" panose="020F0502020204030204"/>
                        </a:defRPr>
                      </a:lvl9pPr>
                    </a:lstStyle>
                    <a:p>
                      <a:pPr algn="ctr"/>
                      <a:r>
                        <a:rPr lang="en-US" sz="1300" dirty="0"/>
                        <a:t>0.121</a:t>
                      </a:r>
                    </a:p>
                  </a:txBody>
                  <a:tcPr marL="45720" marR="4572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4389120" rtl="0" eaLnBrk="1" latinLnBrk="0" hangingPunct="1">
                        <a:defRPr sz="8640" kern="1200">
                          <a:solidFill>
                            <a:schemeClr val="dk1"/>
                          </a:solidFill>
                          <a:latin typeface="Calibri" panose="020F0502020204030204"/>
                        </a:defRPr>
                      </a:lvl1pPr>
                      <a:lvl2pPr marL="2194560" algn="l" defTabSz="4389120" rtl="0" eaLnBrk="1" latinLnBrk="0" hangingPunct="1">
                        <a:defRPr sz="8640" kern="1200">
                          <a:solidFill>
                            <a:schemeClr val="dk1"/>
                          </a:solidFill>
                          <a:latin typeface="Calibri" panose="020F0502020204030204"/>
                        </a:defRPr>
                      </a:lvl2pPr>
                      <a:lvl3pPr marL="4389120" algn="l" defTabSz="4389120" rtl="0" eaLnBrk="1" latinLnBrk="0" hangingPunct="1">
                        <a:defRPr sz="8640" kern="1200">
                          <a:solidFill>
                            <a:schemeClr val="dk1"/>
                          </a:solidFill>
                          <a:latin typeface="Calibri" panose="020F0502020204030204"/>
                        </a:defRPr>
                      </a:lvl3pPr>
                      <a:lvl4pPr marL="6583680" algn="l" defTabSz="4389120" rtl="0" eaLnBrk="1" latinLnBrk="0" hangingPunct="1">
                        <a:defRPr sz="8640" kern="1200">
                          <a:solidFill>
                            <a:schemeClr val="dk1"/>
                          </a:solidFill>
                          <a:latin typeface="Calibri" panose="020F0502020204030204"/>
                        </a:defRPr>
                      </a:lvl4pPr>
                      <a:lvl5pPr marL="8778240" algn="l" defTabSz="4389120" rtl="0" eaLnBrk="1" latinLnBrk="0" hangingPunct="1">
                        <a:defRPr sz="8640" kern="1200">
                          <a:solidFill>
                            <a:schemeClr val="dk1"/>
                          </a:solidFill>
                          <a:latin typeface="Calibri" panose="020F0502020204030204"/>
                        </a:defRPr>
                      </a:lvl5pPr>
                      <a:lvl6pPr marL="10972800" algn="l" defTabSz="4389120" rtl="0" eaLnBrk="1" latinLnBrk="0" hangingPunct="1">
                        <a:defRPr sz="8640" kern="1200">
                          <a:solidFill>
                            <a:schemeClr val="dk1"/>
                          </a:solidFill>
                          <a:latin typeface="Calibri" panose="020F0502020204030204"/>
                        </a:defRPr>
                      </a:lvl6pPr>
                      <a:lvl7pPr marL="13167360" algn="l" defTabSz="4389120" rtl="0" eaLnBrk="1" latinLnBrk="0" hangingPunct="1">
                        <a:defRPr sz="8640" kern="1200">
                          <a:solidFill>
                            <a:schemeClr val="dk1"/>
                          </a:solidFill>
                          <a:latin typeface="Calibri" panose="020F0502020204030204"/>
                        </a:defRPr>
                      </a:lvl7pPr>
                      <a:lvl8pPr marL="15361920" algn="l" defTabSz="4389120" rtl="0" eaLnBrk="1" latinLnBrk="0" hangingPunct="1">
                        <a:defRPr sz="8640" kern="1200">
                          <a:solidFill>
                            <a:schemeClr val="dk1"/>
                          </a:solidFill>
                          <a:latin typeface="Calibri" panose="020F0502020204030204"/>
                        </a:defRPr>
                      </a:lvl8pPr>
                      <a:lvl9pPr marL="17556480" algn="l" defTabSz="4389120" rtl="0" eaLnBrk="1" latinLnBrk="0" hangingPunct="1">
                        <a:defRPr sz="8640" kern="1200">
                          <a:solidFill>
                            <a:schemeClr val="dk1"/>
                          </a:solidFill>
                          <a:latin typeface="Calibri" panose="020F0502020204030204"/>
                        </a:defRPr>
                      </a:lvl9pPr>
                    </a:lstStyle>
                    <a:p>
                      <a:pPr algn="ctr"/>
                      <a:r>
                        <a:rPr lang="en-US" sz="1300" dirty="0"/>
                        <a:t>0</a:t>
                      </a:r>
                    </a:p>
                  </a:txBody>
                  <a:tcPr marL="45720" marR="4572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extLst>
                  <a:ext uri="{0D108BD9-81ED-4DB2-BD59-A6C34878D82A}">
                    <a16:rowId xmlns:a16="http://schemas.microsoft.com/office/drawing/2014/main" val="3968239803"/>
                  </a:ext>
                </a:extLst>
              </a:tr>
            </a:tbl>
          </a:graphicData>
        </a:graphic>
      </p:graphicFrame>
      <p:sp>
        <p:nvSpPr>
          <p:cNvPr id="15" name="TextBox 14">
            <a:extLst>
              <a:ext uri="{FF2B5EF4-FFF2-40B4-BE49-F238E27FC236}">
                <a16:creationId xmlns:a16="http://schemas.microsoft.com/office/drawing/2014/main" id="{4E131884-9927-49BB-80FA-15003365539A}"/>
              </a:ext>
            </a:extLst>
          </p:cNvPr>
          <p:cNvSpPr txBox="1"/>
          <p:nvPr/>
        </p:nvSpPr>
        <p:spPr>
          <a:xfrm>
            <a:off x="7331287" y="1378421"/>
            <a:ext cx="2964086" cy="292388"/>
          </a:xfrm>
          <a:prstGeom prst="rect">
            <a:avLst/>
          </a:prstGeom>
          <a:noFill/>
        </p:spPr>
        <p:txBody>
          <a:bodyPr wrap="square" rtlCol="0">
            <a:spAutoFit/>
          </a:bodyPr>
          <a:lstStyle/>
          <a:p>
            <a:pPr defTabSz="914463">
              <a:defRPr/>
            </a:pPr>
            <a:r>
              <a:rPr lang="en-US" sz="1300" b="1" kern="0" dirty="0">
                <a:solidFill>
                  <a:prstClr val="black"/>
                </a:solidFill>
              </a:rPr>
              <a:t>Critical Points of </a:t>
            </a:r>
            <a:r>
              <a:rPr lang="en-US" sz="1300" b="1" kern="0" dirty="0" err="1">
                <a:solidFill>
                  <a:prstClr val="black"/>
                </a:solidFill>
              </a:rPr>
              <a:t>GeSn</a:t>
            </a:r>
            <a:r>
              <a:rPr lang="en-US" sz="1300" b="1" kern="0" dirty="0">
                <a:solidFill>
                  <a:prstClr val="black"/>
                </a:solidFill>
              </a:rPr>
              <a:t> (Blue)</a:t>
            </a:r>
          </a:p>
        </p:txBody>
      </p:sp>
      <p:graphicFrame>
        <p:nvGraphicFramePr>
          <p:cNvPr id="16" name="Table 12">
            <a:extLst>
              <a:ext uri="{FF2B5EF4-FFF2-40B4-BE49-F238E27FC236}">
                <a16:creationId xmlns:a16="http://schemas.microsoft.com/office/drawing/2014/main" id="{FC4C85E4-A07A-43A2-9E4C-39DC30718FCA}"/>
              </a:ext>
            </a:extLst>
          </p:cNvPr>
          <p:cNvGraphicFramePr>
            <a:graphicFrameLocks noGrp="1"/>
          </p:cNvGraphicFramePr>
          <p:nvPr>
            <p:extLst>
              <p:ext uri="{D42A27DB-BD31-4B8C-83A1-F6EECF244321}">
                <p14:modId xmlns:p14="http://schemas.microsoft.com/office/powerpoint/2010/main" val="1341650345"/>
              </p:ext>
            </p:extLst>
          </p:nvPr>
        </p:nvGraphicFramePr>
        <p:xfrm>
          <a:off x="7380045" y="3679094"/>
          <a:ext cx="3662795" cy="1737360"/>
        </p:xfrm>
        <a:graphic>
          <a:graphicData uri="http://schemas.openxmlformats.org/drawingml/2006/table">
            <a:tbl>
              <a:tblPr firstRow="1" bandRow="1"/>
              <a:tblGrid>
                <a:gridCol w="649432">
                  <a:extLst>
                    <a:ext uri="{9D8B030D-6E8A-4147-A177-3AD203B41FA5}">
                      <a16:colId xmlns:a16="http://schemas.microsoft.com/office/drawing/2014/main" val="2382074324"/>
                    </a:ext>
                  </a:extLst>
                </a:gridCol>
                <a:gridCol w="633845">
                  <a:extLst>
                    <a:ext uri="{9D8B030D-6E8A-4147-A177-3AD203B41FA5}">
                      <a16:colId xmlns:a16="http://schemas.microsoft.com/office/drawing/2014/main" val="1578204970"/>
                    </a:ext>
                  </a:extLst>
                </a:gridCol>
                <a:gridCol w="623455">
                  <a:extLst>
                    <a:ext uri="{9D8B030D-6E8A-4147-A177-3AD203B41FA5}">
                      <a16:colId xmlns:a16="http://schemas.microsoft.com/office/drawing/2014/main" val="3807730246"/>
                    </a:ext>
                  </a:extLst>
                </a:gridCol>
                <a:gridCol w="699654">
                  <a:extLst>
                    <a:ext uri="{9D8B030D-6E8A-4147-A177-3AD203B41FA5}">
                      <a16:colId xmlns:a16="http://schemas.microsoft.com/office/drawing/2014/main" val="2760140583"/>
                    </a:ext>
                  </a:extLst>
                </a:gridCol>
                <a:gridCol w="751609">
                  <a:extLst>
                    <a:ext uri="{9D8B030D-6E8A-4147-A177-3AD203B41FA5}">
                      <a16:colId xmlns:a16="http://schemas.microsoft.com/office/drawing/2014/main" val="484525108"/>
                    </a:ext>
                  </a:extLst>
                </a:gridCol>
                <a:gridCol w="304800">
                  <a:extLst>
                    <a:ext uri="{9D8B030D-6E8A-4147-A177-3AD203B41FA5}">
                      <a16:colId xmlns:a16="http://schemas.microsoft.com/office/drawing/2014/main" val="2718565396"/>
                    </a:ext>
                  </a:extLst>
                </a:gridCol>
              </a:tblGrid>
              <a:tr h="0">
                <a:tc>
                  <a:txBody>
                    <a:bodyPr/>
                    <a:lstStyle>
                      <a:lvl1pPr marL="0" algn="l" defTabSz="4389120" rtl="0" eaLnBrk="1" latinLnBrk="0" hangingPunct="1">
                        <a:defRPr sz="8640" b="1" kern="1200">
                          <a:solidFill>
                            <a:schemeClr val="lt1"/>
                          </a:solidFill>
                          <a:latin typeface="Calibri" panose="020F0502020204030204"/>
                        </a:defRPr>
                      </a:lvl1pPr>
                      <a:lvl2pPr marL="2194560" algn="l" defTabSz="4389120" rtl="0" eaLnBrk="1" latinLnBrk="0" hangingPunct="1">
                        <a:defRPr sz="8640" b="1" kern="1200">
                          <a:solidFill>
                            <a:schemeClr val="lt1"/>
                          </a:solidFill>
                          <a:latin typeface="Calibri" panose="020F0502020204030204"/>
                        </a:defRPr>
                      </a:lvl2pPr>
                      <a:lvl3pPr marL="4389120" algn="l" defTabSz="4389120" rtl="0" eaLnBrk="1" latinLnBrk="0" hangingPunct="1">
                        <a:defRPr sz="8640" b="1" kern="1200">
                          <a:solidFill>
                            <a:schemeClr val="lt1"/>
                          </a:solidFill>
                          <a:latin typeface="Calibri" panose="020F0502020204030204"/>
                        </a:defRPr>
                      </a:lvl3pPr>
                      <a:lvl4pPr marL="6583680" algn="l" defTabSz="4389120" rtl="0" eaLnBrk="1" latinLnBrk="0" hangingPunct="1">
                        <a:defRPr sz="8640" b="1" kern="1200">
                          <a:solidFill>
                            <a:schemeClr val="lt1"/>
                          </a:solidFill>
                          <a:latin typeface="Calibri" panose="020F0502020204030204"/>
                        </a:defRPr>
                      </a:lvl4pPr>
                      <a:lvl5pPr marL="8778240" algn="l" defTabSz="4389120" rtl="0" eaLnBrk="1" latinLnBrk="0" hangingPunct="1">
                        <a:defRPr sz="8640" b="1" kern="1200">
                          <a:solidFill>
                            <a:schemeClr val="lt1"/>
                          </a:solidFill>
                          <a:latin typeface="Calibri" panose="020F0502020204030204"/>
                        </a:defRPr>
                      </a:lvl5pPr>
                      <a:lvl6pPr marL="10972800" algn="l" defTabSz="4389120" rtl="0" eaLnBrk="1" latinLnBrk="0" hangingPunct="1">
                        <a:defRPr sz="8640" b="1" kern="1200">
                          <a:solidFill>
                            <a:schemeClr val="lt1"/>
                          </a:solidFill>
                          <a:latin typeface="Calibri" panose="020F0502020204030204"/>
                        </a:defRPr>
                      </a:lvl6pPr>
                      <a:lvl7pPr marL="13167360" algn="l" defTabSz="4389120" rtl="0" eaLnBrk="1" latinLnBrk="0" hangingPunct="1">
                        <a:defRPr sz="8640" b="1" kern="1200">
                          <a:solidFill>
                            <a:schemeClr val="lt1"/>
                          </a:solidFill>
                          <a:latin typeface="Calibri" panose="020F0502020204030204"/>
                        </a:defRPr>
                      </a:lvl7pPr>
                      <a:lvl8pPr marL="15361920" algn="l" defTabSz="4389120" rtl="0" eaLnBrk="1" latinLnBrk="0" hangingPunct="1">
                        <a:defRPr sz="8640" b="1" kern="1200">
                          <a:solidFill>
                            <a:schemeClr val="lt1"/>
                          </a:solidFill>
                          <a:latin typeface="Calibri" panose="020F0502020204030204"/>
                        </a:defRPr>
                      </a:lvl8pPr>
                      <a:lvl9pPr marL="17556480" algn="l" defTabSz="4389120" rtl="0" eaLnBrk="1" latinLnBrk="0" hangingPunct="1">
                        <a:defRPr sz="8640" b="1" kern="1200">
                          <a:solidFill>
                            <a:schemeClr val="lt1"/>
                          </a:solidFill>
                          <a:latin typeface="Calibri" panose="020F0502020204030204"/>
                        </a:defRPr>
                      </a:lvl9pPr>
                    </a:lstStyle>
                    <a:p>
                      <a:pPr algn="ctr"/>
                      <a:r>
                        <a:rPr lang="en-US" sz="1300" dirty="0"/>
                        <a:t>CP</a:t>
                      </a:r>
                    </a:p>
                  </a:txBody>
                  <a:tcPr marL="45720" marR="4572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A5A5A5"/>
                    </a:solidFill>
                  </a:tcPr>
                </a:tc>
                <a:tc>
                  <a:txBody>
                    <a:bodyPr/>
                    <a:lstStyle>
                      <a:lvl1pPr marL="0" algn="l" defTabSz="4389120" rtl="0" eaLnBrk="1" latinLnBrk="0" hangingPunct="1">
                        <a:defRPr sz="8640" b="1" kern="1200">
                          <a:solidFill>
                            <a:schemeClr val="lt1"/>
                          </a:solidFill>
                          <a:latin typeface="Calibri" panose="020F0502020204030204"/>
                        </a:defRPr>
                      </a:lvl1pPr>
                      <a:lvl2pPr marL="2194560" algn="l" defTabSz="4389120" rtl="0" eaLnBrk="1" latinLnBrk="0" hangingPunct="1">
                        <a:defRPr sz="8640" b="1" kern="1200">
                          <a:solidFill>
                            <a:schemeClr val="lt1"/>
                          </a:solidFill>
                          <a:latin typeface="Calibri" panose="020F0502020204030204"/>
                        </a:defRPr>
                      </a:lvl2pPr>
                      <a:lvl3pPr marL="4389120" algn="l" defTabSz="4389120" rtl="0" eaLnBrk="1" latinLnBrk="0" hangingPunct="1">
                        <a:defRPr sz="8640" b="1" kern="1200">
                          <a:solidFill>
                            <a:schemeClr val="lt1"/>
                          </a:solidFill>
                          <a:latin typeface="Calibri" panose="020F0502020204030204"/>
                        </a:defRPr>
                      </a:lvl3pPr>
                      <a:lvl4pPr marL="6583680" algn="l" defTabSz="4389120" rtl="0" eaLnBrk="1" latinLnBrk="0" hangingPunct="1">
                        <a:defRPr sz="8640" b="1" kern="1200">
                          <a:solidFill>
                            <a:schemeClr val="lt1"/>
                          </a:solidFill>
                          <a:latin typeface="Calibri" panose="020F0502020204030204"/>
                        </a:defRPr>
                      </a:lvl4pPr>
                      <a:lvl5pPr marL="8778240" algn="l" defTabSz="4389120" rtl="0" eaLnBrk="1" latinLnBrk="0" hangingPunct="1">
                        <a:defRPr sz="8640" b="1" kern="1200">
                          <a:solidFill>
                            <a:schemeClr val="lt1"/>
                          </a:solidFill>
                          <a:latin typeface="Calibri" panose="020F0502020204030204"/>
                        </a:defRPr>
                      </a:lvl5pPr>
                      <a:lvl6pPr marL="10972800" algn="l" defTabSz="4389120" rtl="0" eaLnBrk="1" latinLnBrk="0" hangingPunct="1">
                        <a:defRPr sz="8640" b="1" kern="1200">
                          <a:solidFill>
                            <a:schemeClr val="lt1"/>
                          </a:solidFill>
                          <a:latin typeface="Calibri" panose="020F0502020204030204"/>
                        </a:defRPr>
                      </a:lvl6pPr>
                      <a:lvl7pPr marL="13167360" algn="l" defTabSz="4389120" rtl="0" eaLnBrk="1" latinLnBrk="0" hangingPunct="1">
                        <a:defRPr sz="8640" b="1" kern="1200">
                          <a:solidFill>
                            <a:schemeClr val="lt1"/>
                          </a:solidFill>
                          <a:latin typeface="Calibri" panose="020F0502020204030204"/>
                        </a:defRPr>
                      </a:lvl7pPr>
                      <a:lvl8pPr marL="15361920" algn="l" defTabSz="4389120" rtl="0" eaLnBrk="1" latinLnBrk="0" hangingPunct="1">
                        <a:defRPr sz="8640" b="1" kern="1200">
                          <a:solidFill>
                            <a:schemeClr val="lt1"/>
                          </a:solidFill>
                          <a:latin typeface="Calibri" panose="020F0502020204030204"/>
                        </a:defRPr>
                      </a:lvl8pPr>
                      <a:lvl9pPr marL="17556480" algn="l" defTabSz="4389120" rtl="0" eaLnBrk="1" latinLnBrk="0" hangingPunct="1">
                        <a:defRPr sz="8640" b="1" kern="1200">
                          <a:solidFill>
                            <a:schemeClr val="lt1"/>
                          </a:solidFill>
                          <a:latin typeface="Calibri" panose="020F0502020204030204"/>
                        </a:defRPr>
                      </a:lvl9pPr>
                    </a:lstStyle>
                    <a:p>
                      <a:pPr algn="ctr"/>
                      <a:r>
                        <a:rPr lang="en-US" sz="1300" i="1" dirty="0"/>
                        <a:t>E</a:t>
                      </a:r>
                      <a:r>
                        <a:rPr lang="en-US" sz="1300" dirty="0"/>
                        <a:t> (eV)</a:t>
                      </a:r>
                    </a:p>
                  </a:txBody>
                  <a:tcPr marL="45720" marR="4572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A5A5A5"/>
                    </a:solidFill>
                  </a:tcPr>
                </a:tc>
                <a:tc>
                  <a:txBody>
                    <a:bodyPr/>
                    <a:lstStyle>
                      <a:lvl1pPr marL="0" algn="l" defTabSz="4389120" rtl="0" eaLnBrk="1" latinLnBrk="0" hangingPunct="1">
                        <a:defRPr sz="8640" b="1" kern="1200">
                          <a:solidFill>
                            <a:schemeClr val="lt1"/>
                          </a:solidFill>
                          <a:latin typeface="Calibri" panose="020F0502020204030204"/>
                        </a:defRPr>
                      </a:lvl1pPr>
                      <a:lvl2pPr marL="2194560" algn="l" defTabSz="4389120" rtl="0" eaLnBrk="1" latinLnBrk="0" hangingPunct="1">
                        <a:defRPr sz="8640" b="1" kern="1200">
                          <a:solidFill>
                            <a:schemeClr val="lt1"/>
                          </a:solidFill>
                          <a:latin typeface="Calibri" panose="020F0502020204030204"/>
                        </a:defRPr>
                      </a:lvl2pPr>
                      <a:lvl3pPr marL="4389120" algn="l" defTabSz="4389120" rtl="0" eaLnBrk="1" latinLnBrk="0" hangingPunct="1">
                        <a:defRPr sz="8640" b="1" kern="1200">
                          <a:solidFill>
                            <a:schemeClr val="lt1"/>
                          </a:solidFill>
                          <a:latin typeface="Calibri" panose="020F0502020204030204"/>
                        </a:defRPr>
                      </a:lvl3pPr>
                      <a:lvl4pPr marL="6583680" algn="l" defTabSz="4389120" rtl="0" eaLnBrk="1" latinLnBrk="0" hangingPunct="1">
                        <a:defRPr sz="8640" b="1" kern="1200">
                          <a:solidFill>
                            <a:schemeClr val="lt1"/>
                          </a:solidFill>
                          <a:latin typeface="Calibri" panose="020F0502020204030204"/>
                        </a:defRPr>
                      </a:lvl4pPr>
                      <a:lvl5pPr marL="8778240" algn="l" defTabSz="4389120" rtl="0" eaLnBrk="1" latinLnBrk="0" hangingPunct="1">
                        <a:defRPr sz="8640" b="1" kern="1200">
                          <a:solidFill>
                            <a:schemeClr val="lt1"/>
                          </a:solidFill>
                          <a:latin typeface="Calibri" panose="020F0502020204030204"/>
                        </a:defRPr>
                      </a:lvl5pPr>
                      <a:lvl6pPr marL="10972800" algn="l" defTabSz="4389120" rtl="0" eaLnBrk="1" latinLnBrk="0" hangingPunct="1">
                        <a:defRPr sz="8640" b="1" kern="1200">
                          <a:solidFill>
                            <a:schemeClr val="lt1"/>
                          </a:solidFill>
                          <a:latin typeface="Calibri" panose="020F0502020204030204"/>
                        </a:defRPr>
                      </a:lvl6pPr>
                      <a:lvl7pPr marL="13167360" algn="l" defTabSz="4389120" rtl="0" eaLnBrk="1" latinLnBrk="0" hangingPunct="1">
                        <a:defRPr sz="8640" b="1" kern="1200">
                          <a:solidFill>
                            <a:schemeClr val="lt1"/>
                          </a:solidFill>
                          <a:latin typeface="Calibri" panose="020F0502020204030204"/>
                        </a:defRPr>
                      </a:lvl7pPr>
                      <a:lvl8pPr marL="15361920" algn="l" defTabSz="4389120" rtl="0" eaLnBrk="1" latinLnBrk="0" hangingPunct="1">
                        <a:defRPr sz="8640" b="1" kern="1200">
                          <a:solidFill>
                            <a:schemeClr val="lt1"/>
                          </a:solidFill>
                          <a:latin typeface="Calibri" panose="020F0502020204030204"/>
                        </a:defRPr>
                      </a:lvl8pPr>
                      <a:lvl9pPr marL="17556480" algn="l" defTabSz="4389120" rtl="0" eaLnBrk="1" latinLnBrk="0" hangingPunct="1">
                        <a:defRPr sz="8640" b="1" kern="1200">
                          <a:solidFill>
                            <a:schemeClr val="lt1"/>
                          </a:solidFill>
                          <a:latin typeface="Calibri" panose="020F0502020204030204"/>
                        </a:defRPr>
                      </a:lvl9pPr>
                    </a:lstStyle>
                    <a:p>
                      <a:pPr algn="ctr"/>
                      <a:r>
                        <a:rPr lang="en-US" sz="1300" i="1" dirty="0"/>
                        <a:t>A</a:t>
                      </a:r>
                    </a:p>
                  </a:txBody>
                  <a:tcPr marL="45720" marR="4572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A5A5A5"/>
                    </a:solidFill>
                  </a:tcPr>
                </a:tc>
                <a:tc>
                  <a:txBody>
                    <a:bodyPr/>
                    <a:lstStyle>
                      <a:lvl1pPr marL="0" algn="l" defTabSz="4389120" rtl="0" eaLnBrk="1" latinLnBrk="0" hangingPunct="1">
                        <a:defRPr sz="8640" b="1" kern="1200">
                          <a:solidFill>
                            <a:schemeClr val="lt1"/>
                          </a:solidFill>
                          <a:latin typeface="Calibri" panose="020F0502020204030204"/>
                        </a:defRPr>
                      </a:lvl1pPr>
                      <a:lvl2pPr marL="2194560" algn="l" defTabSz="4389120" rtl="0" eaLnBrk="1" latinLnBrk="0" hangingPunct="1">
                        <a:defRPr sz="8640" b="1" kern="1200">
                          <a:solidFill>
                            <a:schemeClr val="lt1"/>
                          </a:solidFill>
                          <a:latin typeface="Calibri" panose="020F0502020204030204"/>
                        </a:defRPr>
                      </a:lvl2pPr>
                      <a:lvl3pPr marL="4389120" algn="l" defTabSz="4389120" rtl="0" eaLnBrk="1" latinLnBrk="0" hangingPunct="1">
                        <a:defRPr sz="8640" b="1" kern="1200">
                          <a:solidFill>
                            <a:schemeClr val="lt1"/>
                          </a:solidFill>
                          <a:latin typeface="Calibri" panose="020F0502020204030204"/>
                        </a:defRPr>
                      </a:lvl3pPr>
                      <a:lvl4pPr marL="6583680" algn="l" defTabSz="4389120" rtl="0" eaLnBrk="1" latinLnBrk="0" hangingPunct="1">
                        <a:defRPr sz="8640" b="1" kern="1200">
                          <a:solidFill>
                            <a:schemeClr val="lt1"/>
                          </a:solidFill>
                          <a:latin typeface="Calibri" panose="020F0502020204030204"/>
                        </a:defRPr>
                      </a:lvl4pPr>
                      <a:lvl5pPr marL="8778240" algn="l" defTabSz="4389120" rtl="0" eaLnBrk="1" latinLnBrk="0" hangingPunct="1">
                        <a:defRPr sz="8640" b="1" kern="1200">
                          <a:solidFill>
                            <a:schemeClr val="lt1"/>
                          </a:solidFill>
                          <a:latin typeface="Calibri" panose="020F0502020204030204"/>
                        </a:defRPr>
                      </a:lvl5pPr>
                      <a:lvl6pPr marL="10972800" algn="l" defTabSz="4389120" rtl="0" eaLnBrk="1" latinLnBrk="0" hangingPunct="1">
                        <a:defRPr sz="8640" b="1" kern="1200">
                          <a:solidFill>
                            <a:schemeClr val="lt1"/>
                          </a:solidFill>
                          <a:latin typeface="Calibri" panose="020F0502020204030204"/>
                        </a:defRPr>
                      </a:lvl6pPr>
                      <a:lvl7pPr marL="13167360" algn="l" defTabSz="4389120" rtl="0" eaLnBrk="1" latinLnBrk="0" hangingPunct="1">
                        <a:defRPr sz="8640" b="1" kern="1200">
                          <a:solidFill>
                            <a:schemeClr val="lt1"/>
                          </a:solidFill>
                          <a:latin typeface="Calibri" panose="020F0502020204030204"/>
                        </a:defRPr>
                      </a:lvl7pPr>
                      <a:lvl8pPr marL="15361920" algn="l" defTabSz="4389120" rtl="0" eaLnBrk="1" latinLnBrk="0" hangingPunct="1">
                        <a:defRPr sz="8640" b="1" kern="1200">
                          <a:solidFill>
                            <a:schemeClr val="lt1"/>
                          </a:solidFill>
                          <a:latin typeface="Calibri" panose="020F0502020204030204"/>
                        </a:defRPr>
                      </a:lvl8pPr>
                      <a:lvl9pPr marL="17556480" algn="l" defTabSz="4389120" rtl="0" eaLnBrk="1" latinLnBrk="0" hangingPunct="1">
                        <a:defRPr sz="8640" b="1" kern="1200">
                          <a:solidFill>
                            <a:schemeClr val="lt1"/>
                          </a:solidFill>
                          <a:latin typeface="Calibri" panose="020F0502020204030204"/>
                        </a:defRPr>
                      </a:lvl9pPr>
                    </a:lstStyle>
                    <a:p>
                      <a:pPr algn="ctr"/>
                      <a:r>
                        <a:rPr lang="el-GR" sz="1300" b="0" i="0" kern="1200" dirty="0">
                          <a:solidFill>
                            <a:schemeClr val="lt1"/>
                          </a:solidFill>
                          <a:effectLst/>
                          <a:latin typeface="+mn-lt"/>
                          <a:ea typeface="+mn-ea"/>
                          <a:cs typeface="+mn-cs"/>
                        </a:rPr>
                        <a:t>Φ</a:t>
                      </a:r>
                      <a:r>
                        <a:rPr lang="en-US" sz="1300" b="0" i="0" kern="1200" dirty="0">
                          <a:solidFill>
                            <a:schemeClr val="lt1"/>
                          </a:solidFill>
                          <a:effectLst/>
                          <a:latin typeface="+mn-lt"/>
                          <a:ea typeface="+mn-ea"/>
                          <a:cs typeface="+mn-cs"/>
                        </a:rPr>
                        <a:t> (deg)</a:t>
                      </a:r>
                      <a:endParaRPr lang="en-US" sz="1300" dirty="0"/>
                    </a:p>
                  </a:txBody>
                  <a:tcPr marL="45720" marR="4572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A5A5A5"/>
                    </a:solidFill>
                  </a:tcPr>
                </a:tc>
                <a:tc>
                  <a:txBody>
                    <a:bodyPr/>
                    <a:lstStyle>
                      <a:lvl1pPr marL="0" algn="l" defTabSz="4389120" rtl="0" eaLnBrk="1" latinLnBrk="0" hangingPunct="1">
                        <a:defRPr sz="8640" b="1" kern="1200">
                          <a:solidFill>
                            <a:schemeClr val="lt1"/>
                          </a:solidFill>
                          <a:latin typeface="Calibri" panose="020F0502020204030204"/>
                        </a:defRPr>
                      </a:lvl1pPr>
                      <a:lvl2pPr marL="2194560" algn="l" defTabSz="4389120" rtl="0" eaLnBrk="1" latinLnBrk="0" hangingPunct="1">
                        <a:defRPr sz="8640" b="1" kern="1200">
                          <a:solidFill>
                            <a:schemeClr val="lt1"/>
                          </a:solidFill>
                          <a:latin typeface="Calibri" panose="020F0502020204030204"/>
                        </a:defRPr>
                      </a:lvl2pPr>
                      <a:lvl3pPr marL="4389120" algn="l" defTabSz="4389120" rtl="0" eaLnBrk="1" latinLnBrk="0" hangingPunct="1">
                        <a:defRPr sz="8640" b="1" kern="1200">
                          <a:solidFill>
                            <a:schemeClr val="lt1"/>
                          </a:solidFill>
                          <a:latin typeface="Calibri" panose="020F0502020204030204"/>
                        </a:defRPr>
                      </a:lvl3pPr>
                      <a:lvl4pPr marL="6583680" algn="l" defTabSz="4389120" rtl="0" eaLnBrk="1" latinLnBrk="0" hangingPunct="1">
                        <a:defRPr sz="8640" b="1" kern="1200">
                          <a:solidFill>
                            <a:schemeClr val="lt1"/>
                          </a:solidFill>
                          <a:latin typeface="Calibri" panose="020F0502020204030204"/>
                        </a:defRPr>
                      </a:lvl4pPr>
                      <a:lvl5pPr marL="8778240" algn="l" defTabSz="4389120" rtl="0" eaLnBrk="1" latinLnBrk="0" hangingPunct="1">
                        <a:defRPr sz="8640" b="1" kern="1200">
                          <a:solidFill>
                            <a:schemeClr val="lt1"/>
                          </a:solidFill>
                          <a:latin typeface="Calibri" panose="020F0502020204030204"/>
                        </a:defRPr>
                      </a:lvl5pPr>
                      <a:lvl6pPr marL="10972800" algn="l" defTabSz="4389120" rtl="0" eaLnBrk="1" latinLnBrk="0" hangingPunct="1">
                        <a:defRPr sz="8640" b="1" kern="1200">
                          <a:solidFill>
                            <a:schemeClr val="lt1"/>
                          </a:solidFill>
                          <a:latin typeface="Calibri" panose="020F0502020204030204"/>
                        </a:defRPr>
                      </a:lvl6pPr>
                      <a:lvl7pPr marL="13167360" algn="l" defTabSz="4389120" rtl="0" eaLnBrk="1" latinLnBrk="0" hangingPunct="1">
                        <a:defRPr sz="8640" b="1" kern="1200">
                          <a:solidFill>
                            <a:schemeClr val="lt1"/>
                          </a:solidFill>
                          <a:latin typeface="Calibri" panose="020F0502020204030204"/>
                        </a:defRPr>
                      </a:lvl7pPr>
                      <a:lvl8pPr marL="15361920" algn="l" defTabSz="4389120" rtl="0" eaLnBrk="1" latinLnBrk="0" hangingPunct="1">
                        <a:defRPr sz="8640" b="1" kern="1200">
                          <a:solidFill>
                            <a:schemeClr val="lt1"/>
                          </a:solidFill>
                          <a:latin typeface="Calibri" panose="020F0502020204030204"/>
                        </a:defRPr>
                      </a:lvl8pPr>
                      <a:lvl9pPr marL="17556480" algn="l" defTabSz="4389120" rtl="0" eaLnBrk="1" latinLnBrk="0" hangingPunct="1">
                        <a:defRPr sz="8640" b="1" kern="1200">
                          <a:solidFill>
                            <a:schemeClr val="lt1"/>
                          </a:solidFill>
                          <a:latin typeface="Calibri" panose="020F0502020204030204"/>
                        </a:defRPr>
                      </a:lvl9pPr>
                    </a:lstStyle>
                    <a:p>
                      <a:pPr algn="ctr"/>
                      <a:r>
                        <a:rPr lang="el-GR" sz="1300" b="0" i="0" kern="1200" dirty="0">
                          <a:solidFill>
                            <a:schemeClr val="lt1"/>
                          </a:solidFill>
                          <a:effectLst/>
                          <a:latin typeface="+mn-lt"/>
                          <a:ea typeface="+mn-ea"/>
                          <a:cs typeface="+mn-cs"/>
                        </a:rPr>
                        <a:t>Γ</a:t>
                      </a:r>
                      <a:r>
                        <a:rPr lang="en-US" sz="1300" b="0" i="0" kern="1200" dirty="0">
                          <a:solidFill>
                            <a:schemeClr val="lt1"/>
                          </a:solidFill>
                          <a:effectLst/>
                          <a:latin typeface="+mn-lt"/>
                          <a:ea typeface="+mn-ea"/>
                          <a:cs typeface="+mn-cs"/>
                        </a:rPr>
                        <a:t> (</a:t>
                      </a:r>
                      <a:r>
                        <a:rPr lang="en-US" sz="1300" b="0" i="0" kern="1200" dirty="0" err="1">
                          <a:solidFill>
                            <a:schemeClr val="lt1"/>
                          </a:solidFill>
                          <a:effectLst/>
                          <a:latin typeface="+mn-lt"/>
                          <a:ea typeface="+mn-ea"/>
                          <a:cs typeface="+mn-cs"/>
                        </a:rPr>
                        <a:t>meV</a:t>
                      </a:r>
                      <a:r>
                        <a:rPr lang="en-US" sz="1300" b="0" i="0" kern="1200" dirty="0">
                          <a:solidFill>
                            <a:schemeClr val="lt1"/>
                          </a:solidFill>
                          <a:effectLst/>
                          <a:latin typeface="+mn-lt"/>
                          <a:ea typeface="+mn-ea"/>
                          <a:cs typeface="+mn-cs"/>
                        </a:rPr>
                        <a:t>)</a:t>
                      </a:r>
                      <a:endParaRPr lang="en-US" sz="1300" dirty="0"/>
                    </a:p>
                  </a:txBody>
                  <a:tcPr marL="45720" marR="4572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A5A5A5"/>
                    </a:solidFill>
                  </a:tcPr>
                </a:tc>
                <a:tc>
                  <a:txBody>
                    <a:bodyPr/>
                    <a:lstStyle>
                      <a:lvl1pPr marL="0" algn="l" defTabSz="4389120" rtl="0" eaLnBrk="1" latinLnBrk="0" hangingPunct="1">
                        <a:defRPr sz="8640" b="1" kern="1200">
                          <a:solidFill>
                            <a:schemeClr val="lt1"/>
                          </a:solidFill>
                          <a:latin typeface="Calibri" panose="020F0502020204030204"/>
                        </a:defRPr>
                      </a:lvl1pPr>
                      <a:lvl2pPr marL="2194560" algn="l" defTabSz="4389120" rtl="0" eaLnBrk="1" latinLnBrk="0" hangingPunct="1">
                        <a:defRPr sz="8640" b="1" kern="1200">
                          <a:solidFill>
                            <a:schemeClr val="lt1"/>
                          </a:solidFill>
                          <a:latin typeface="Calibri" panose="020F0502020204030204"/>
                        </a:defRPr>
                      </a:lvl2pPr>
                      <a:lvl3pPr marL="4389120" algn="l" defTabSz="4389120" rtl="0" eaLnBrk="1" latinLnBrk="0" hangingPunct="1">
                        <a:defRPr sz="8640" b="1" kern="1200">
                          <a:solidFill>
                            <a:schemeClr val="lt1"/>
                          </a:solidFill>
                          <a:latin typeface="Calibri" panose="020F0502020204030204"/>
                        </a:defRPr>
                      </a:lvl3pPr>
                      <a:lvl4pPr marL="6583680" algn="l" defTabSz="4389120" rtl="0" eaLnBrk="1" latinLnBrk="0" hangingPunct="1">
                        <a:defRPr sz="8640" b="1" kern="1200">
                          <a:solidFill>
                            <a:schemeClr val="lt1"/>
                          </a:solidFill>
                          <a:latin typeface="Calibri" panose="020F0502020204030204"/>
                        </a:defRPr>
                      </a:lvl4pPr>
                      <a:lvl5pPr marL="8778240" algn="l" defTabSz="4389120" rtl="0" eaLnBrk="1" latinLnBrk="0" hangingPunct="1">
                        <a:defRPr sz="8640" b="1" kern="1200">
                          <a:solidFill>
                            <a:schemeClr val="lt1"/>
                          </a:solidFill>
                          <a:latin typeface="Calibri" panose="020F0502020204030204"/>
                        </a:defRPr>
                      </a:lvl5pPr>
                      <a:lvl6pPr marL="10972800" algn="l" defTabSz="4389120" rtl="0" eaLnBrk="1" latinLnBrk="0" hangingPunct="1">
                        <a:defRPr sz="8640" b="1" kern="1200">
                          <a:solidFill>
                            <a:schemeClr val="lt1"/>
                          </a:solidFill>
                          <a:latin typeface="Calibri" panose="020F0502020204030204"/>
                        </a:defRPr>
                      </a:lvl6pPr>
                      <a:lvl7pPr marL="13167360" algn="l" defTabSz="4389120" rtl="0" eaLnBrk="1" latinLnBrk="0" hangingPunct="1">
                        <a:defRPr sz="8640" b="1" kern="1200">
                          <a:solidFill>
                            <a:schemeClr val="lt1"/>
                          </a:solidFill>
                          <a:latin typeface="Calibri" panose="020F0502020204030204"/>
                        </a:defRPr>
                      </a:lvl7pPr>
                      <a:lvl8pPr marL="15361920" algn="l" defTabSz="4389120" rtl="0" eaLnBrk="1" latinLnBrk="0" hangingPunct="1">
                        <a:defRPr sz="8640" b="1" kern="1200">
                          <a:solidFill>
                            <a:schemeClr val="lt1"/>
                          </a:solidFill>
                          <a:latin typeface="Calibri" panose="020F0502020204030204"/>
                        </a:defRPr>
                      </a:lvl8pPr>
                      <a:lvl9pPr marL="17556480" algn="l" defTabSz="4389120" rtl="0" eaLnBrk="1" latinLnBrk="0" hangingPunct="1">
                        <a:defRPr sz="8640" b="1" kern="1200">
                          <a:solidFill>
                            <a:schemeClr val="lt1"/>
                          </a:solidFill>
                          <a:latin typeface="Calibri" panose="020F0502020204030204"/>
                        </a:defRPr>
                      </a:lvl9pPr>
                    </a:lstStyle>
                    <a:p>
                      <a:pPr algn="ctr"/>
                      <a:r>
                        <a:rPr lang="en-US" sz="1300" i="1" dirty="0"/>
                        <a:t>n</a:t>
                      </a:r>
                    </a:p>
                  </a:txBody>
                  <a:tcPr marL="45720" marR="4572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2555528119"/>
                  </a:ext>
                </a:extLst>
              </a:tr>
              <a:tr h="0">
                <a:tc>
                  <a:txBody>
                    <a:bodyPr/>
                    <a:lstStyle>
                      <a:lvl1pPr marL="0" algn="l" defTabSz="4389120" rtl="0" eaLnBrk="1" latinLnBrk="0" hangingPunct="1">
                        <a:defRPr sz="8640" kern="1200">
                          <a:solidFill>
                            <a:schemeClr val="dk1"/>
                          </a:solidFill>
                          <a:latin typeface="Calibri" panose="020F0502020204030204"/>
                        </a:defRPr>
                      </a:lvl1pPr>
                      <a:lvl2pPr marL="2194560" algn="l" defTabSz="4389120" rtl="0" eaLnBrk="1" latinLnBrk="0" hangingPunct="1">
                        <a:defRPr sz="8640" kern="1200">
                          <a:solidFill>
                            <a:schemeClr val="dk1"/>
                          </a:solidFill>
                          <a:latin typeface="Calibri" panose="020F0502020204030204"/>
                        </a:defRPr>
                      </a:lvl2pPr>
                      <a:lvl3pPr marL="4389120" algn="l" defTabSz="4389120" rtl="0" eaLnBrk="1" latinLnBrk="0" hangingPunct="1">
                        <a:defRPr sz="8640" kern="1200">
                          <a:solidFill>
                            <a:schemeClr val="dk1"/>
                          </a:solidFill>
                          <a:latin typeface="Calibri" panose="020F0502020204030204"/>
                        </a:defRPr>
                      </a:lvl3pPr>
                      <a:lvl4pPr marL="6583680" algn="l" defTabSz="4389120" rtl="0" eaLnBrk="1" latinLnBrk="0" hangingPunct="1">
                        <a:defRPr sz="8640" kern="1200">
                          <a:solidFill>
                            <a:schemeClr val="dk1"/>
                          </a:solidFill>
                          <a:latin typeface="Calibri" panose="020F0502020204030204"/>
                        </a:defRPr>
                      </a:lvl4pPr>
                      <a:lvl5pPr marL="8778240" algn="l" defTabSz="4389120" rtl="0" eaLnBrk="1" latinLnBrk="0" hangingPunct="1">
                        <a:defRPr sz="8640" kern="1200">
                          <a:solidFill>
                            <a:schemeClr val="dk1"/>
                          </a:solidFill>
                          <a:latin typeface="Calibri" panose="020F0502020204030204"/>
                        </a:defRPr>
                      </a:lvl5pPr>
                      <a:lvl6pPr marL="10972800" algn="l" defTabSz="4389120" rtl="0" eaLnBrk="1" latinLnBrk="0" hangingPunct="1">
                        <a:defRPr sz="8640" kern="1200">
                          <a:solidFill>
                            <a:schemeClr val="dk1"/>
                          </a:solidFill>
                          <a:latin typeface="Calibri" panose="020F0502020204030204"/>
                        </a:defRPr>
                      </a:lvl6pPr>
                      <a:lvl7pPr marL="13167360" algn="l" defTabSz="4389120" rtl="0" eaLnBrk="1" latinLnBrk="0" hangingPunct="1">
                        <a:defRPr sz="8640" kern="1200">
                          <a:solidFill>
                            <a:schemeClr val="dk1"/>
                          </a:solidFill>
                          <a:latin typeface="Calibri" panose="020F0502020204030204"/>
                        </a:defRPr>
                      </a:lvl7pPr>
                      <a:lvl8pPr marL="15361920" algn="l" defTabSz="4389120" rtl="0" eaLnBrk="1" latinLnBrk="0" hangingPunct="1">
                        <a:defRPr sz="8640" kern="1200">
                          <a:solidFill>
                            <a:schemeClr val="dk1"/>
                          </a:solidFill>
                          <a:latin typeface="Calibri" panose="020F0502020204030204"/>
                        </a:defRPr>
                      </a:lvl8pPr>
                      <a:lvl9pPr marL="17556480" algn="l" defTabSz="4389120" rtl="0" eaLnBrk="1" latinLnBrk="0" hangingPunct="1">
                        <a:defRPr sz="8640" kern="1200">
                          <a:solidFill>
                            <a:schemeClr val="dk1"/>
                          </a:solidFill>
                          <a:latin typeface="Calibri" panose="020F0502020204030204"/>
                        </a:defRPr>
                      </a:lvl9pPr>
                    </a:lstStyle>
                    <a:p>
                      <a:pPr algn="ctr"/>
                      <a:r>
                        <a:rPr lang="en-US" sz="1300" dirty="0"/>
                        <a:t>E</a:t>
                      </a:r>
                      <a:r>
                        <a:rPr lang="en-US" sz="1300" baseline="-25000" dirty="0"/>
                        <a:t>1</a:t>
                      </a:r>
                    </a:p>
                  </a:txBody>
                  <a:tcPr marL="45720" marR="4572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4389120" rtl="0" eaLnBrk="1" latinLnBrk="0" hangingPunct="1">
                        <a:defRPr sz="8640" kern="1200">
                          <a:solidFill>
                            <a:schemeClr val="dk1"/>
                          </a:solidFill>
                          <a:latin typeface="Calibri" panose="020F0502020204030204"/>
                        </a:defRPr>
                      </a:lvl1pPr>
                      <a:lvl2pPr marL="2194560" algn="l" defTabSz="4389120" rtl="0" eaLnBrk="1" latinLnBrk="0" hangingPunct="1">
                        <a:defRPr sz="8640" kern="1200">
                          <a:solidFill>
                            <a:schemeClr val="dk1"/>
                          </a:solidFill>
                          <a:latin typeface="Calibri" panose="020F0502020204030204"/>
                        </a:defRPr>
                      </a:lvl2pPr>
                      <a:lvl3pPr marL="4389120" algn="l" defTabSz="4389120" rtl="0" eaLnBrk="1" latinLnBrk="0" hangingPunct="1">
                        <a:defRPr sz="8640" kern="1200">
                          <a:solidFill>
                            <a:schemeClr val="dk1"/>
                          </a:solidFill>
                          <a:latin typeface="Calibri" panose="020F0502020204030204"/>
                        </a:defRPr>
                      </a:lvl3pPr>
                      <a:lvl4pPr marL="6583680" algn="l" defTabSz="4389120" rtl="0" eaLnBrk="1" latinLnBrk="0" hangingPunct="1">
                        <a:defRPr sz="8640" kern="1200">
                          <a:solidFill>
                            <a:schemeClr val="dk1"/>
                          </a:solidFill>
                          <a:latin typeface="Calibri" panose="020F0502020204030204"/>
                        </a:defRPr>
                      </a:lvl4pPr>
                      <a:lvl5pPr marL="8778240" algn="l" defTabSz="4389120" rtl="0" eaLnBrk="1" latinLnBrk="0" hangingPunct="1">
                        <a:defRPr sz="8640" kern="1200">
                          <a:solidFill>
                            <a:schemeClr val="dk1"/>
                          </a:solidFill>
                          <a:latin typeface="Calibri" panose="020F0502020204030204"/>
                        </a:defRPr>
                      </a:lvl5pPr>
                      <a:lvl6pPr marL="10972800" algn="l" defTabSz="4389120" rtl="0" eaLnBrk="1" latinLnBrk="0" hangingPunct="1">
                        <a:defRPr sz="8640" kern="1200">
                          <a:solidFill>
                            <a:schemeClr val="dk1"/>
                          </a:solidFill>
                          <a:latin typeface="Calibri" panose="020F0502020204030204"/>
                        </a:defRPr>
                      </a:lvl6pPr>
                      <a:lvl7pPr marL="13167360" algn="l" defTabSz="4389120" rtl="0" eaLnBrk="1" latinLnBrk="0" hangingPunct="1">
                        <a:defRPr sz="8640" kern="1200">
                          <a:solidFill>
                            <a:schemeClr val="dk1"/>
                          </a:solidFill>
                          <a:latin typeface="Calibri" panose="020F0502020204030204"/>
                        </a:defRPr>
                      </a:lvl7pPr>
                      <a:lvl8pPr marL="15361920" algn="l" defTabSz="4389120" rtl="0" eaLnBrk="1" latinLnBrk="0" hangingPunct="1">
                        <a:defRPr sz="8640" kern="1200">
                          <a:solidFill>
                            <a:schemeClr val="dk1"/>
                          </a:solidFill>
                          <a:latin typeface="Calibri" panose="020F0502020204030204"/>
                        </a:defRPr>
                      </a:lvl8pPr>
                      <a:lvl9pPr marL="17556480" algn="l" defTabSz="4389120" rtl="0" eaLnBrk="1" latinLnBrk="0" hangingPunct="1">
                        <a:defRPr sz="8640" kern="1200">
                          <a:solidFill>
                            <a:schemeClr val="dk1"/>
                          </a:solidFill>
                          <a:latin typeface="Calibri" panose="020F0502020204030204"/>
                        </a:defRPr>
                      </a:lvl9pPr>
                    </a:lstStyle>
                    <a:p>
                      <a:pPr algn="ctr"/>
                      <a:r>
                        <a:rPr lang="en-US" sz="1300" dirty="0"/>
                        <a:t>2.113</a:t>
                      </a:r>
                    </a:p>
                  </a:txBody>
                  <a:tcPr marL="45720" marR="4572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4389120" rtl="0" eaLnBrk="1" latinLnBrk="0" hangingPunct="1">
                        <a:defRPr sz="8640" kern="1200">
                          <a:solidFill>
                            <a:schemeClr val="dk1"/>
                          </a:solidFill>
                          <a:latin typeface="Calibri" panose="020F0502020204030204"/>
                        </a:defRPr>
                      </a:lvl1pPr>
                      <a:lvl2pPr marL="2194560" algn="l" defTabSz="4389120" rtl="0" eaLnBrk="1" latinLnBrk="0" hangingPunct="1">
                        <a:defRPr sz="8640" kern="1200">
                          <a:solidFill>
                            <a:schemeClr val="dk1"/>
                          </a:solidFill>
                          <a:latin typeface="Calibri" panose="020F0502020204030204"/>
                        </a:defRPr>
                      </a:lvl2pPr>
                      <a:lvl3pPr marL="4389120" algn="l" defTabSz="4389120" rtl="0" eaLnBrk="1" latinLnBrk="0" hangingPunct="1">
                        <a:defRPr sz="8640" kern="1200">
                          <a:solidFill>
                            <a:schemeClr val="dk1"/>
                          </a:solidFill>
                          <a:latin typeface="Calibri" panose="020F0502020204030204"/>
                        </a:defRPr>
                      </a:lvl3pPr>
                      <a:lvl4pPr marL="6583680" algn="l" defTabSz="4389120" rtl="0" eaLnBrk="1" latinLnBrk="0" hangingPunct="1">
                        <a:defRPr sz="8640" kern="1200">
                          <a:solidFill>
                            <a:schemeClr val="dk1"/>
                          </a:solidFill>
                          <a:latin typeface="Calibri" panose="020F0502020204030204"/>
                        </a:defRPr>
                      </a:lvl4pPr>
                      <a:lvl5pPr marL="8778240" algn="l" defTabSz="4389120" rtl="0" eaLnBrk="1" latinLnBrk="0" hangingPunct="1">
                        <a:defRPr sz="8640" kern="1200">
                          <a:solidFill>
                            <a:schemeClr val="dk1"/>
                          </a:solidFill>
                          <a:latin typeface="Calibri" panose="020F0502020204030204"/>
                        </a:defRPr>
                      </a:lvl5pPr>
                      <a:lvl6pPr marL="10972800" algn="l" defTabSz="4389120" rtl="0" eaLnBrk="1" latinLnBrk="0" hangingPunct="1">
                        <a:defRPr sz="8640" kern="1200">
                          <a:solidFill>
                            <a:schemeClr val="dk1"/>
                          </a:solidFill>
                          <a:latin typeface="Calibri" panose="020F0502020204030204"/>
                        </a:defRPr>
                      </a:lvl6pPr>
                      <a:lvl7pPr marL="13167360" algn="l" defTabSz="4389120" rtl="0" eaLnBrk="1" latinLnBrk="0" hangingPunct="1">
                        <a:defRPr sz="8640" kern="1200">
                          <a:solidFill>
                            <a:schemeClr val="dk1"/>
                          </a:solidFill>
                          <a:latin typeface="Calibri" panose="020F0502020204030204"/>
                        </a:defRPr>
                      </a:lvl7pPr>
                      <a:lvl8pPr marL="15361920" algn="l" defTabSz="4389120" rtl="0" eaLnBrk="1" latinLnBrk="0" hangingPunct="1">
                        <a:defRPr sz="8640" kern="1200">
                          <a:solidFill>
                            <a:schemeClr val="dk1"/>
                          </a:solidFill>
                          <a:latin typeface="Calibri" panose="020F0502020204030204"/>
                        </a:defRPr>
                      </a:lvl8pPr>
                      <a:lvl9pPr marL="17556480" algn="l" defTabSz="4389120" rtl="0" eaLnBrk="1" latinLnBrk="0" hangingPunct="1">
                        <a:defRPr sz="8640" kern="1200">
                          <a:solidFill>
                            <a:schemeClr val="dk1"/>
                          </a:solidFill>
                          <a:latin typeface="Calibri" panose="020F0502020204030204"/>
                        </a:defRPr>
                      </a:lvl9pPr>
                    </a:lstStyle>
                    <a:p>
                      <a:pPr algn="ctr"/>
                      <a:r>
                        <a:rPr lang="en-US" sz="1300" dirty="0"/>
                        <a:t>5.32</a:t>
                      </a:r>
                    </a:p>
                  </a:txBody>
                  <a:tcPr marL="45720" marR="4572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4389120" rtl="0" eaLnBrk="1" latinLnBrk="0" hangingPunct="1">
                        <a:defRPr sz="8640" kern="1200">
                          <a:solidFill>
                            <a:schemeClr val="dk1"/>
                          </a:solidFill>
                          <a:latin typeface="Calibri" panose="020F0502020204030204"/>
                        </a:defRPr>
                      </a:lvl1pPr>
                      <a:lvl2pPr marL="2194560" algn="l" defTabSz="4389120" rtl="0" eaLnBrk="1" latinLnBrk="0" hangingPunct="1">
                        <a:defRPr sz="8640" kern="1200">
                          <a:solidFill>
                            <a:schemeClr val="dk1"/>
                          </a:solidFill>
                          <a:latin typeface="Calibri" panose="020F0502020204030204"/>
                        </a:defRPr>
                      </a:lvl2pPr>
                      <a:lvl3pPr marL="4389120" algn="l" defTabSz="4389120" rtl="0" eaLnBrk="1" latinLnBrk="0" hangingPunct="1">
                        <a:defRPr sz="8640" kern="1200">
                          <a:solidFill>
                            <a:schemeClr val="dk1"/>
                          </a:solidFill>
                          <a:latin typeface="Calibri" panose="020F0502020204030204"/>
                        </a:defRPr>
                      </a:lvl3pPr>
                      <a:lvl4pPr marL="6583680" algn="l" defTabSz="4389120" rtl="0" eaLnBrk="1" latinLnBrk="0" hangingPunct="1">
                        <a:defRPr sz="8640" kern="1200">
                          <a:solidFill>
                            <a:schemeClr val="dk1"/>
                          </a:solidFill>
                          <a:latin typeface="Calibri" panose="020F0502020204030204"/>
                        </a:defRPr>
                      </a:lvl4pPr>
                      <a:lvl5pPr marL="8778240" algn="l" defTabSz="4389120" rtl="0" eaLnBrk="1" latinLnBrk="0" hangingPunct="1">
                        <a:defRPr sz="8640" kern="1200">
                          <a:solidFill>
                            <a:schemeClr val="dk1"/>
                          </a:solidFill>
                          <a:latin typeface="Calibri" panose="020F0502020204030204"/>
                        </a:defRPr>
                      </a:lvl5pPr>
                      <a:lvl6pPr marL="10972800" algn="l" defTabSz="4389120" rtl="0" eaLnBrk="1" latinLnBrk="0" hangingPunct="1">
                        <a:defRPr sz="8640" kern="1200">
                          <a:solidFill>
                            <a:schemeClr val="dk1"/>
                          </a:solidFill>
                          <a:latin typeface="Calibri" panose="020F0502020204030204"/>
                        </a:defRPr>
                      </a:lvl6pPr>
                      <a:lvl7pPr marL="13167360" algn="l" defTabSz="4389120" rtl="0" eaLnBrk="1" latinLnBrk="0" hangingPunct="1">
                        <a:defRPr sz="8640" kern="1200">
                          <a:solidFill>
                            <a:schemeClr val="dk1"/>
                          </a:solidFill>
                          <a:latin typeface="Calibri" panose="020F0502020204030204"/>
                        </a:defRPr>
                      </a:lvl7pPr>
                      <a:lvl8pPr marL="15361920" algn="l" defTabSz="4389120" rtl="0" eaLnBrk="1" latinLnBrk="0" hangingPunct="1">
                        <a:defRPr sz="8640" kern="1200">
                          <a:solidFill>
                            <a:schemeClr val="dk1"/>
                          </a:solidFill>
                          <a:latin typeface="Calibri" panose="020F0502020204030204"/>
                        </a:defRPr>
                      </a:lvl8pPr>
                      <a:lvl9pPr marL="17556480" algn="l" defTabSz="4389120" rtl="0" eaLnBrk="1" latinLnBrk="0" hangingPunct="1">
                        <a:defRPr sz="8640" kern="1200">
                          <a:solidFill>
                            <a:schemeClr val="dk1"/>
                          </a:solidFill>
                          <a:latin typeface="Calibri" panose="020F0502020204030204"/>
                        </a:defRPr>
                      </a:lvl9pPr>
                    </a:lstStyle>
                    <a:p>
                      <a:pPr algn="ctr"/>
                      <a:r>
                        <a:rPr lang="en-US" sz="1300" dirty="0"/>
                        <a:t>246</a:t>
                      </a:r>
                    </a:p>
                  </a:txBody>
                  <a:tcPr marL="45720" marR="4572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4389120" rtl="0" eaLnBrk="1" latinLnBrk="0" hangingPunct="1">
                        <a:defRPr sz="8640" kern="1200">
                          <a:solidFill>
                            <a:schemeClr val="dk1"/>
                          </a:solidFill>
                          <a:latin typeface="Calibri" panose="020F0502020204030204"/>
                        </a:defRPr>
                      </a:lvl1pPr>
                      <a:lvl2pPr marL="2194560" algn="l" defTabSz="4389120" rtl="0" eaLnBrk="1" latinLnBrk="0" hangingPunct="1">
                        <a:defRPr sz="8640" kern="1200">
                          <a:solidFill>
                            <a:schemeClr val="dk1"/>
                          </a:solidFill>
                          <a:latin typeface="Calibri" panose="020F0502020204030204"/>
                        </a:defRPr>
                      </a:lvl2pPr>
                      <a:lvl3pPr marL="4389120" algn="l" defTabSz="4389120" rtl="0" eaLnBrk="1" latinLnBrk="0" hangingPunct="1">
                        <a:defRPr sz="8640" kern="1200">
                          <a:solidFill>
                            <a:schemeClr val="dk1"/>
                          </a:solidFill>
                          <a:latin typeface="Calibri" panose="020F0502020204030204"/>
                        </a:defRPr>
                      </a:lvl3pPr>
                      <a:lvl4pPr marL="6583680" algn="l" defTabSz="4389120" rtl="0" eaLnBrk="1" latinLnBrk="0" hangingPunct="1">
                        <a:defRPr sz="8640" kern="1200">
                          <a:solidFill>
                            <a:schemeClr val="dk1"/>
                          </a:solidFill>
                          <a:latin typeface="Calibri" panose="020F0502020204030204"/>
                        </a:defRPr>
                      </a:lvl4pPr>
                      <a:lvl5pPr marL="8778240" algn="l" defTabSz="4389120" rtl="0" eaLnBrk="1" latinLnBrk="0" hangingPunct="1">
                        <a:defRPr sz="8640" kern="1200">
                          <a:solidFill>
                            <a:schemeClr val="dk1"/>
                          </a:solidFill>
                          <a:latin typeface="Calibri" panose="020F0502020204030204"/>
                        </a:defRPr>
                      </a:lvl5pPr>
                      <a:lvl6pPr marL="10972800" algn="l" defTabSz="4389120" rtl="0" eaLnBrk="1" latinLnBrk="0" hangingPunct="1">
                        <a:defRPr sz="8640" kern="1200">
                          <a:solidFill>
                            <a:schemeClr val="dk1"/>
                          </a:solidFill>
                          <a:latin typeface="Calibri" panose="020F0502020204030204"/>
                        </a:defRPr>
                      </a:lvl6pPr>
                      <a:lvl7pPr marL="13167360" algn="l" defTabSz="4389120" rtl="0" eaLnBrk="1" latinLnBrk="0" hangingPunct="1">
                        <a:defRPr sz="8640" kern="1200">
                          <a:solidFill>
                            <a:schemeClr val="dk1"/>
                          </a:solidFill>
                          <a:latin typeface="Calibri" panose="020F0502020204030204"/>
                        </a:defRPr>
                      </a:lvl7pPr>
                      <a:lvl8pPr marL="15361920" algn="l" defTabSz="4389120" rtl="0" eaLnBrk="1" latinLnBrk="0" hangingPunct="1">
                        <a:defRPr sz="8640" kern="1200">
                          <a:solidFill>
                            <a:schemeClr val="dk1"/>
                          </a:solidFill>
                          <a:latin typeface="Calibri" panose="020F0502020204030204"/>
                        </a:defRPr>
                      </a:lvl8pPr>
                      <a:lvl9pPr marL="17556480" algn="l" defTabSz="4389120" rtl="0" eaLnBrk="1" latinLnBrk="0" hangingPunct="1">
                        <a:defRPr sz="8640" kern="1200">
                          <a:solidFill>
                            <a:schemeClr val="dk1"/>
                          </a:solidFill>
                          <a:latin typeface="Calibri" panose="020F0502020204030204"/>
                        </a:defRPr>
                      </a:lvl9pPr>
                    </a:lstStyle>
                    <a:p>
                      <a:pPr algn="ctr"/>
                      <a:r>
                        <a:rPr lang="en-US" sz="1300" dirty="0"/>
                        <a:t>0.050</a:t>
                      </a:r>
                    </a:p>
                  </a:txBody>
                  <a:tcPr marL="45720" marR="4572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4389120" rtl="0" eaLnBrk="1" latinLnBrk="0" hangingPunct="1">
                        <a:defRPr sz="8640" kern="1200">
                          <a:solidFill>
                            <a:schemeClr val="dk1"/>
                          </a:solidFill>
                          <a:latin typeface="Calibri" panose="020F0502020204030204"/>
                        </a:defRPr>
                      </a:lvl1pPr>
                      <a:lvl2pPr marL="2194560" algn="l" defTabSz="4389120" rtl="0" eaLnBrk="1" latinLnBrk="0" hangingPunct="1">
                        <a:defRPr sz="8640" kern="1200">
                          <a:solidFill>
                            <a:schemeClr val="dk1"/>
                          </a:solidFill>
                          <a:latin typeface="Calibri" panose="020F0502020204030204"/>
                        </a:defRPr>
                      </a:lvl2pPr>
                      <a:lvl3pPr marL="4389120" algn="l" defTabSz="4389120" rtl="0" eaLnBrk="1" latinLnBrk="0" hangingPunct="1">
                        <a:defRPr sz="8640" kern="1200">
                          <a:solidFill>
                            <a:schemeClr val="dk1"/>
                          </a:solidFill>
                          <a:latin typeface="Calibri" panose="020F0502020204030204"/>
                        </a:defRPr>
                      </a:lvl3pPr>
                      <a:lvl4pPr marL="6583680" algn="l" defTabSz="4389120" rtl="0" eaLnBrk="1" latinLnBrk="0" hangingPunct="1">
                        <a:defRPr sz="8640" kern="1200">
                          <a:solidFill>
                            <a:schemeClr val="dk1"/>
                          </a:solidFill>
                          <a:latin typeface="Calibri" panose="020F0502020204030204"/>
                        </a:defRPr>
                      </a:lvl4pPr>
                      <a:lvl5pPr marL="8778240" algn="l" defTabSz="4389120" rtl="0" eaLnBrk="1" latinLnBrk="0" hangingPunct="1">
                        <a:defRPr sz="8640" kern="1200">
                          <a:solidFill>
                            <a:schemeClr val="dk1"/>
                          </a:solidFill>
                          <a:latin typeface="Calibri" panose="020F0502020204030204"/>
                        </a:defRPr>
                      </a:lvl5pPr>
                      <a:lvl6pPr marL="10972800" algn="l" defTabSz="4389120" rtl="0" eaLnBrk="1" latinLnBrk="0" hangingPunct="1">
                        <a:defRPr sz="8640" kern="1200">
                          <a:solidFill>
                            <a:schemeClr val="dk1"/>
                          </a:solidFill>
                          <a:latin typeface="Calibri" panose="020F0502020204030204"/>
                        </a:defRPr>
                      </a:lvl6pPr>
                      <a:lvl7pPr marL="13167360" algn="l" defTabSz="4389120" rtl="0" eaLnBrk="1" latinLnBrk="0" hangingPunct="1">
                        <a:defRPr sz="8640" kern="1200">
                          <a:solidFill>
                            <a:schemeClr val="dk1"/>
                          </a:solidFill>
                          <a:latin typeface="Calibri" panose="020F0502020204030204"/>
                        </a:defRPr>
                      </a:lvl7pPr>
                      <a:lvl8pPr marL="15361920" algn="l" defTabSz="4389120" rtl="0" eaLnBrk="1" latinLnBrk="0" hangingPunct="1">
                        <a:defRPr sz="8640" kern="1200">
                          <a:solidFill>
                            <a:schemeClr val="dk1"/>
                          </a:solidFill>
                          <a:latin typeface="Calibri" panose="020F0502020204030204"/>
                        </a:defRPr>
                      </a:lvl8pPr>
                      <a:lvl9pPr marL="17556480" algn="l" defTabSz="4389120" rtl="0" eaLnBrk="1" latinLnBrk="0" hangingPunct="1">
                        <a:defRPr sz="8640" kern="1200">
                          <a:solidFill>
                            <a:schemeClr val="dk1"/>
                          </a:solidFill>
                          <a:latin typeface="Calibri" panose="020F0502020204030204"/>
                        </a:defRPr>
                      </a:lvl9pPr>
                    </a:lstStyle>
                    <a:p>
                      <a:pPr algn="ctr"/>
                      <a:r>
                        <a:rPr lang="en-US" sz="1300" dirty="0"/>
                        <a:t>0</a:t>
                      </a:r>
                    </a:p>
                  </a:txBody>
                  <a:tcPr marL="45720" marR="4572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extLst>
                  <a:ext uri="{0D108BD9-81ED-4DB2-BD59-A6C34878D82A}">
                    <a16:rowId xmlns:a16="http://schemas.microsoft.com/office/drawing/2014/main" val="4138753690"/>
                  </a:ext>
                </a:extLst>
              </a:tr>
              <a:tr h="0">
                <a:tc>
                  <a:txBody>
                    <a:bodyPr/>
                    <a:lstStyle>
                      <a:lvl1pPr marL="0" algn="l" defTabSz="4389120" rtl="0" eaLnBrk="1" latinLnBrk="0" hangingPunct="1">
                        <a:defRPr sz="8640" kern="1200">
                          <a:solidFill>
                            <a:schemeClr val="dk1"/>
                          </a:solidFill>
                          <a:latin typeface="Calibri" panose="020F0502020204030204"/>
                        </a:defRPr>
                      </a:lvl1pPr>
                      <a:lvl2pPr marL="2194560" algn="l" defTabSz="4389120" rtl="0" eaLnBrk="1" latinLnBrk="0" hangingPunct="1">
                        <a:defRPr sz="8640" kern="1200">
                          <a:solidFill>
                            <a:schemeClr val="dk1"/>
                          </a:solidFill>
                          <a:latin typeface="Calibri" panose="020F0502020204030204"/>
                        </a:defRPr>
                      </a:lvl2pPr>
                      <a:lvl3pPr marL="4389120" algn="l" defTabSz="4389120" rtl="0" eaLnBrk="1" latinLnBrk="0" hangingPunct="1">
                        <a:defRPr sz="8640" kern="1200">
                          <a:solidFill>
                            <a:schemeClr val="dk1"/>
                          </a:solidFill>
                          <a:latin typeface="Calibri" panose="020F0502020204030204"/>
                        </a:defRPr>
                      </a:lvl3pPr>
                      <a:lvl4pPr marL="6583680" algn="l" defTabSz="4389120" rtl="0" eaLnBrk="1" latinLnBrk="0" hangingPunct="1">
                        <a:defRPr sz="8640" kern="1200">
                          <a:solidFill>
                            <a:schemeClr val="dk1"/>
                          </a:solidFill>
                          <a:latin typeface="Calibri" panose="020F0502020204030204"/>
                        </a:defRPr>
                      </a:lvl4pPr>
                      <a:lvl5pPr marL="8778240" algn="l" defTabSz="4389120" rtl="0" eaLnBrk="1" latinLnBrk="0" hangingPunct="1">
                        <a:defRPr sz="8640" kern="1200">
                          <a:solidFill>
                            <a:schemeClr val="dk1"/>
                          </a:solidFill>
                          <a:latin typeface="Calibri" panose="020F0502020204030204"/>
                        </a:defRPr>
                      </a:lvl5pPr>
                      <a:lvl6pPr marL="10972800" algn="l" defTabSz="4389120" rtl="0" eaLnBrk="1" latinLnBrk="0" hangingPunct="1">
                        <a:defRPr sz="8640" kern="1200">
                          <a:solidFill>
                            <a:schemeClr val="dk1"/>
                          </a:solidFill>
                          <a:latin typeface="Calibri" panose="020F0502020204030204"/>
                        </a:defRPr>
                      </a:lvl6pPr>
                      <a:lvl7pPr marL="13167360" algn="l" defTabSz="4389120" rtl="0" eaLnBrk="1" latinLnBrk="0" hangingPunct="1">
                        <a:defRPr sz="8640" kern="1200">
                          <a:solidFill>
                            <a:schemeClr val="dk1"/>
                          </a:solidFill>
                          <a:latin typeface="Calibri" panose="020F0502020204030204"/>
                        </a:defRPr>
                      </a:lvl7pPr>
                      <a:lvl8pPr marL="15361920" algn="l" defTabSz="4389120" rtl="0" eaLnBrk="1" latinLnBrk="0" hangingPunct="1">
                        <a:defRPr sz="8640" kern="1200">
                          <a:solidFill>
                            <a:schemeClr val="dk1"/>
                          </a:solidFill>
                          <a:latin typeface="Calibri" panose="020F0502020204030204"/>
                        </a:defRPr>
                      </a:lvl8pPr>
                      <a:lvl9pPr marL="17556480" algn="l" defTabSz="4389120" rtl="0" eaLnBrk="1" latinLnBrk="0" hangingPunct="1">
                        <a:defRPr sz="8640" kern="1200">
                          <a:solidFill>
                            <a:schemeClr val="dk1"/>
                          </a:solidFill>
                          <a:latin typeface="Calibri" panose="020F0502020204030204"/>
                        </a:defRPr>
                      </a:lvl9pPr>
                    </a:lstStyle>
                    <a:p>
                      <a:pPr algn="ctr"/>
                      <a:r>
                        <a:rPr lang="en-US" sz="1300" dirty="0"/>
                        <a:t>E</a:t>
                      </a:r>
                      <a:r>
                        <a:rPr lang="en-US" sz="1300" baseline="-25000" dirty="0"/>
                        <a:t>1</a:t>
                      </a:r>
                      <a:r>
                        <a:rPr lang="en-US" sz="1300" dirty="0"/>
                        <a:t>+</a:t>
                      </a:r>
                      <a:r>
                        <a:rPr lang="el-GR" sz="1300" b="0" i="0" kern="1200" dirty="0">
                          <a:solidFill>
                            <a:schemeClr val="dk1"/>
                          </a:solidFill>
                          <a:effectLst/>
                          <a:latin typeface="+mn-lt"/>
                          <a:ea typeface="+mn-ea"/>
                          <a:cs typeface="+mn-cs"/>
                        </a:rPr>
                        <a:t>Δ</a:t>
                      </a:r>
                      <a:r>
                        <a:rPr lang="en-US" sz="1300" baseline="-25000" dirty="0"/>
                        <a:t>1</a:t>
                      </a:r>
                    </a:p>
                  </a:txBody>
                  <a:tcPr marL="45720" marR="4572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4389120" rtl="0" eaLnBrk="1" latinLnBrk="0" hangingPunct="1">
                        <a:defRPr sz="8640" kern="1200">
                          <a:solidFill>
                            <a:schemeClr val="dk1"/>
                          </a:solidFill>
                          <a:latin typeface="Calibri" panose="020F0502020204030204"/>
                        </a:defRPr>
                      </a:lvl1pPr>
                      <a:lvl2pPr marL="2194560" algn="l" defTabSz="4389120" rtl="0" eaLnBrk="1" latinLnBrk="0" hangingPunct="1">
                        <a:defRPr sz="8640" kern="1200">
                          <a:solidFill>
                            <a:schemeClr val="dk1"/>
                          </a:solidFill>
                          <a:latin typeface="Calibri" panose="020F0502020204030204"/>
                        </a:defRPr>
                      </a:lvl2pPr>
                      <a:lvl3pPr marL="4389120" algn="l" defTabSz="4389120" rtl="0" eaLnBrk="1" latinLnBrk="0" hangingPunct="1">
                        <a:defRPr sz="8640" kern="1200">
                          <a:solidFill>
                            <a:schemeClr val="dk1"/>
                          </a:solidFill>
                          <a:latin typeface="Calibri" panose="020F0502020204030204"/>
                        </a:defRPr>
                      </a:lvl3pPr>
                      <a:lvl4pPr marL="6583680" algn="l" defTabSz="4389120" rtl="0" eaLnBrk="1" latinLnBrk="0" hangingPunct="1">
                        <a:defRPr sz="8640" kern="1200">
                          <a:solidFill>
                            <a:schemeClr val="dk1"/>
                          </a:solidFill>
                          <a:latin typeface="Calibri" panose="020F0502020204030204"/>
                        </a:defRPr>
                      </a:lvl4pPr>
                      <a:lvl5pPr marL="8778240" algn="l" defTabSz="4389120" rtl="0" eaLnBrk="1" latinLnBrk="0" hangingPunct="1">
                        <a:defRPr sz="8640" kern="1200">
                          <a:solidFill>
                            <a:schemeClr val="dk1"/>
                          </a:solidFill>
                          <a:latin typeface="Calibri" panose="020F0502020204030204"/>
                        </a:defRPr>
                      </a:lvl5pPr>
                      <a:lvl6pPr marL="10972800" algn="l" defTabSz="4389120" rtl="0" eaLnBrk="1" latinLnBrk="0" hangingPunct="1">
                        <a:defRPr sz="8640" kern="1200">
                          <a:solidFill>
                            <a:schemeClr val="dk1"/>
                          </a:solidFill>
                          <a:latin typeface="Calibri" panose="020F0502020204030204"/>
                        </a:defRPr>
                      </a:lvl6pPr>
                      <a:lvl7pPr marL="13167360" algn="l" defTabSz="4389120" rtl="0" eaLnBrk="1" latinLnBrk="0" hangingPunct="1">
                        <a:defRPr sz="8640" kern="1200">
                          <a:solidFill>
                            <a:schemeClr val="dk1"/>
                          </a:solidFill>
                          <a:latin typeface="Calibri" panose="020F0502020204030204"/>
                        </a:defRPr>
                      </a:lvl7pPr>
                      <a:lvl8pPr marL="15361920" algn="l" defTabSz="4389120" rtl="0" eaLnBrk="1" latinLnBrk="0" hangingPunct="1">
                        <a:defRPr sz="8640" kern="1200">
                          <a:solidFill>
                            <a:schemeClr val="dk1"/>
                          </a:solidFill>
                          <a:latin typeface="Calibri" panose="020F0502020204030204"/>
                        </a:defRPr>
                      </a:lvl8pPr>
                      <a:lvl9pPr marL="17556480" algn="l" defTabSz="4389120" rtl="0" eaLnBrk="1" latinLnBrk="0" hangingPunct="1">
                        <a:defRPr sz="8640" kern="1200">
                          <a:solidFill>
                            <a:schemeClr val="dk1"/>
                          </a:solidFill>
                          <a:latin typeface="Calibri" panose="020F0502020204030204"/>
                        </a:defRPr>
                      </a:lvl9pPr>
                    </a:lstStyle>
                    <a:p>
                      <a:pPr algn="ctr"/>
                      <a:r>
                        <a:rPr lang="en-US" sz="1300" dirty="0"/>
                        <a:t>2.314</a:t>
                      </a:r>
                    </a:p>
                  </a:txBody>
                  <a:tcPr marL="45720" marR="4572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4389120" rtl="0" eaLnBrk="1" latinLnBrk="0" hangingPunct="1">
                        <a:defRPr sz="8640" kern="1200">
                          <a:solidFill>
                            <a:schemeClr val="dk1"/>
                          </a:solidFill>
                          <a:latin typeface="Calibri" panose="020F0502020204030204"/>
                        </a:defRPr>
                      </a:lvl1pPr>
                      <a:lvl2pPr marL="2194560" algn="l" defTabSz="4389120" rtl="0" eaLnBrk="1" latinLnBrk="0" hangingPunct="1">
                        <a:defRPr sz="8640" kern="1200">
                          <a:solidFill>
                            <a:schemeClr val="dk1"/>
                          </a:solidFill>
                          <a:latin typeface="Calibri" panose="020F0502020204030204"/>
                        </a:defRPr>
                      </a:lvl2pPr>
                      <a:lvl3pPr marL="4389120" algn="l" defTabSz="4389120" rtl="0" eaLnBrk="1" latinLnBrk="0" hangingPunct="1">
                        <a:defRPr sz="8640" kern="1200">
                          <a:solidFill>
                            <a:schemeClr val="dk1"/>
                          </a:solidFill>
                          <a:latin typeface="Calibri" panose="020F0502020204030204"/>
                        </a:defRPr>
                      </a:lvl3pPr>
                      <a:lvl4pPr marL="6583680" algn="l" defTabSz="4389120" rtl="0" eaLnBrk="1" latinLnBrk="0" hangingPunct="1">
                        <a:defRPr sz="8640" kern="1200">
                          <a:solidFill>
                            <a:schemeClr val="dk1"/>
                          </a:solidFill>
                          <a:latin typeface="Calibri" panose="020F0502020204030204"/>
                        </a:defRPr>
                      </a:lvl4pPr>
                      <a:lvl5pPr marL="8778240" algn="l" defTabSz="4389120" rtl="0" eaLnBrk="1" latinLnBrk="0" hangingPunct="1">
                        <a:defRPr sz="8640" kern="1200">
                          <a:solidFill>
                            <a:schemeClr val="dk1"/>
                          </a:solidFill>
                          <a:latin typeface="Calibri" panose="020F0502020204030204"/>
                        </a:defRPr>
                      </a:lvl5pPr>
                      <a:lvl6pPr marL="10972800" algn="l" defTabSz="4389120" rtl="0" eaLnBrk="1" latinLnBrk="0" hangingPunct="1">
                        <a:defRPr sz="8640" kern="1200">
                          <a:solidFill>
                            <a:schemeClr val="dk1"/>
                          </a:solidFill>
                          <a:latin typeface="Calibri" panose="020F0502020204030204"/>
                        </a:defRPr>
                      </a:lvl6pPr>
                      <a:lvl7pPr marL="13167360" algn="l" defTabSz="4389120" rtl="0" eaLnBrk="1" latinLnBrk="0" hangingPunct="1">
                        <a:defRPr sz="8640" kern="1200">
                          <a:solidFill>
                            <a:schemeClr val="dk1"/>
                          </a:solidFill>
                          <a:latin typeface="Calibri" panose="020F0502020204030204"/>
                        </a:defRPr>
                      </a:lvl7pPr>
                      <a:lvl8pPr marL="15361920" algn="l" defTabSz="4389120" rtl="0" eaLnBrk="1" latinLnBrk="0" hangingPunct="1">
                        <a:defRPr sz="8640" kern="1200">
                          <a:solidFill>
                            <a:schemeClr val="dk1"/>
                          </a:solidFill>
                          <a:latin typeface="Calibri" panose="020F0502020204030204"/>
                        </a:defRPr>
                      </a:lvl8pPr>
                      <a:lvl9pPr marL="17556480" algn="l" defTabSz="4389120" rtl="0" eaLnBrk="1" latinLnBrk="0" hangingPunct="1">
                        <a:defRPr sz="8640" kern="1200">
                          <a:solidFill>
                            <a:schemeClr val="dk1"/>
                          </a:solidFill>
                          <a:latin typeface="Calibri" panose="020F0502020204030204"/>
                        </a:defRPr>
                      </a:lvl9pPr>
                    </a:lstStyle>
                    <a:p>
                      <a:pPr algn="ctr"/>
                      <a:r>
                        <a:rPr lang="en-US" sz="1300" dirty="0"/>
                        <a:t>3.53</a:t>
                      </a:r>
                    </a:p>
                  </a:txBody>
                  <a:tcPr marL="45720" marR="4572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4389120" rtl="0" eaLnBrk="1" latinLnBrk="0" hangingPunct="1">
                        <a:defRPr sz="8640" kern="1200">
                          <a:solidFill>
                            <a:schemeClr val="dk1"/>
                          </a:solidFill>
                          <a:latin typeface="Calibri" panose="020F0502020204030204"/>
                        </a:defRPr>
                      </a:lvl1pPr>
                      <a:lvl2pPr marL="2194560" algn="l" defTabSz="4389120" rtl="0" eaLnBrk="1" latinLnBrk="0" hangingPunct="1">
                        <a:defRPr sz="8640" kern="1200">
                          <a:solidFill>
                            <a:schemeClr val="dk1"/>
                          </a:solidFill>
                          <a:latin typeface="Calibri" panose="020F0502020204030204"/>
                        </a:defRPr>
                      </a:lvl2pPr>
                      <a:lvl3pPr marL="4389120" algn="l" defTabSz="4389120" rtl="0" eaLnBrk="1" latinLnBrk="0" hangingPunct="1">
                        <a:defRPr sz="8640" kern="1200">
                          <a:solidFill>
                            <a:schemeClr val="dk1"/>
                          </a:solidFill>
                          <a:latin typeface="Calibri" panose="020F0502020204030204"/>
                        </a:defRPr>
                      </a:lvl3pPr>
                      <a:lvl4pPr marL="6583680" algn="l" defTabSz="4389120" rtl="0" eaLnBrk="1" latinLnBrk="0" hangingPunct="1">
                        <a:defRPr sz="8640" kern="1200">
                          <a:solidFill>
                            <a:schemeClr val="dk1"/>
                          </a:solidFill>
                          <a:latin typeface="Calibri" panose="020F0502020204030204"/>
                        </a:defRPr>
                      </a:lvl4pPr>
                      <a:lvl5pPr marL="8778240" algn="l" defTabSz="4389120" rtl="0" eaLnBrk="1" latinLnBrk="0" hangingPunct="1">
                        <a:defRPr sz="8640" kern="1200">
                          <a:solidFill>
                            <a:schemeClr val="dk1"/>
                          </a:solidFill>
                          <a:latin typeface="Calibri" panose="020F0502020204030204"/>
                        </a:defRPr>
                      </a:lvl5pPr>
                      <a:lvl6pPr marL="10972800" algn="l" defTabSz="4389120" rtl="0" eaLnBrk="1" latinLnBrk="0" hangingPunct="1">
                        <a:defRPr sz="8640" kern="1200">
                          <a:solidFill>
                            <a:schemeClr val="dk1"/>
                          </a:solidFill>
                          <a:latin typeface="Calibri" panose="020F0502020204030204"/>
                        </a:defRPr>
                      </a:lvl6pPr>
                      <a:lvl7pPr marL="13167360" algn="l" defTabSz="4389120" rtl="0" eaLnBrk="1" latinLnBrk="0" hangingPunct="1">
                        <a:defRPr sz="8640" kern="1200">
                          <a:solidFill>
                            <a:schemeClr val="dk1"/>
                          </a:solidFill>
                          <a:latin typeface="Calibri" panose="020F0502020204030204"/>
                        </a:defRPr>
                      </a:lvl7pPr>
                      <a:lvl8pPr marL="15361920" algn="l" defTabSz="4389120" rtl="0" eaLnBrk="1" latinLnBrk="0" hangingPunct="1">
                        <a:defRPr sz="8640" kern="1200">
                          <a:solidFill>
                            <a:schemeClr val="dk1"/>
                          </a:solidFill>
                          <a:latin typeface="Calibri" panose="020F0502020204030204"/>
                        </a:defRPr>
                      </a:lvl8pPr>
                      <a:lvl9pPr marL="17556480" algn="l" defTabSz="4389120" rtl="0" eaLnBrk="1" latinLnBrk="0" hangingPunct="1">
                        <a:defRPr sz="8640" kern="1200">
                          <a:solidFill>
                            <a:schemeClr val="dk1"/>
                          </a:solidFill>
                          <a:latin typeface="Calibri" panose="020F0502020204030204"/>
                        </a:defRPr>
                      </a:lvl9pPr>
                    </a:lstStyle>
                    <a:p>
                      <a:pPr algn="ctr"/>
                      <a:r>
                        <a:rPr lang="en-US" sz="1300" dirty="0"/>
                        <a:t>246</a:t>
                      </a:r>
                    </a:p>
                  </a:txBody>
                  <a:tcPr marL="45720" marR="4572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4389120" rtl="0" eaLnBrk="1" latinLnBrk="0" hangingPunct="1">
                        <a:defRPr sz="8640" kern="1200">
                          <a:solidFill>
                            <a:schemeClr val="dk1"/>
                          </a:solidFill>
                          <a:latin typeface="Calibri" panose="020F0502020204030204"/>
                        </a:defRPr>
                      </a:lvl1pPr>
                      <a:lvl2pPr marL="2194560" algn="l" defTabSz="4389120" rtl="0" eaLnBrk="1" latinLnBrk="0" hangingPunct="1">
                        <a:defRPr sz="8640" kern="1200">
                          <a:solidFill>
                            <a:schemeClr val="dk1"/>
                          </a:solidFill>
                          <a:latin typeface="Calibri" panose="020F0502020204030204"/>
                        </a:defRPr>
                      </a:lvl2pPr>
                      <a:lvl3pPr marL="4389120" algn="l" defTabSz="4389120" rtl="0" eaLnBrk="1" latinLnBrk="0" hangingPunct="1">
                        <a:defRPr sz="8640" kern="1200">
                          <a:solidFill>
                            <a:schemeClr val="dk1"/>
                          </a:solidFill>
                          <a:latin typeface="Calibri" panose="020F0502020204030204"/>
                        </a:defRPr>
                      </a:lvl3pPr>
                      <a:lvl4pPr marL="6583680" algn="l" defTabSz="4389120" rtl="0" eaLnBrk="1" latinLnBrk="0" hangingPunct="1">
                        <a:defRPr sz="8640" kern="1200">
                          <a:solidFill>
                            <a:schemeClr val="dk1"/>
                          </a:solidFill>
                          <a:latin typeface="Calibri" panose="020F0502020204030204"/>
                        </a:defRPr>
                      </a:lvl4pPr>
                      <a:lvl5pPr marL="8778240" algn="l" defTabSz="4389120" rtl="0" eaLnBrk="1" latinLnBrk="0" hangingPunct="1">
                        <a:defRPr sz="8640" kern="1200">
                          <a:solidFill>
                            <a:schemeClr val="dk1"/>
                          </a:solidFill>
                          <a:latin typeface="Calibri" panose="020F0502020204030204"/>
                        </a:defRPr>
                      </a:lvl5pPr>
                      <a:lvl6pPr marL="10972800" algn="l" defTabSz="4389120" rtl="0" eaLnBrk="1" latinLnBrk="0" hangingPunct="1">
                        <a:defRPr sz="8640" kern="1200">
                          <a:solidFill>
                            <a:schemeClr val="dk1"/>
                          </a:solidFill>
                          <a:latin typeface="Calibri" panose="020F0502020204030204"/>
                        </a:defRPr>
                      </a:lvl6pPr>
                      <a:lvl7pPr marL="13167360" algn="l" defTabSz="4389120" rtl="0" eaLnBrk="1" latinLnBrk="0" hangingPunct="1">
                        <a:defRPr sz="8640" kern="1200">
                          <a:solidFill>
                            <a:schemeClr val="dk1"/>
                          </a:solidFill>
                          <a:latin typeface="Calibri" panose="020F0502020204030204"/>
                        </a:defRPr>
                      </a:lvl7pPr>
                      <a:lvl8pPr marL="15361920" algn="l" defTabSz="4389120" rtl="0" eaLnBrk="1" latinLnBrk="0" hangingPunct="1">
                        <a:defRPr sz="8640" kern="1200">
                          <a:solidFill>
                            <a:schemeClr val="dk1"/>
                          </a:solidFill>
                          <a:latin typeface="Calibri" panose="020F0502020204030204"/>
                        </a:defRPr>
                      </a:lvl8pPr>
                      <a:lvl9pPr marL="17556480" algn="l" defTabSz="4389120" rtl="0" eaLnBrk="1" latinLnBrk="0" hangingPunct="1">
                        <a:defRPr sz="8640" kern="1200">
                          <a:solidFill>
                            <a:schemeClr val="dk1"/>
                          </a:solidFill>
                          <a:latin typeface="Calibri" panose="020F0502020204030204"/>
                        </a:defRPr>
                      </a:lvl9pPr>
                    </a:lstStyle>
                    <a:p>
                      <a:pPr algn="ctr"/>
                      <a:r>
                        <a:rPr lang="en-US" sz="1300" dirty="0"/>
                        <a:t>0.066</a:t>
                      </a:r>
                    </a:p>
                  </a:txBody>
                  <a:tcPr marL="45720" marR="4572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4389120" rtl="0" eaLnBrk="1" latinLnBrk="0" hangingPunct="1">
                        <a:defRPr sz="8640" kern="1200">
                          <a:solidFill>
                            <a:schemeClr val="dk1"/>
                          </a:solidFill>
                          <a:latin typeface="Calibri" panose="020F0502020204030204"/>
                        </a:defRPr>
                      </a:lvl1pPr>
                      <a:lvl2pPr marL="2194560" algn="l" defTabSz="4389120" rtl="0" eaLnBrk="1" latinLnBrk="0" hangingPunct="1">
                        <a:defRPr sz="8640" kern="1200">
                          <a:solidFill>
                            <a:schemeClr val="dk1"/>
                          </a:solidFill>
                          <a:latin typeface="Calibri" panose="020F0502020204030204"/>
                        </a:defRPr>
                      </a:lvl2pPr>
                      <a:lvl3pPr marL="4389120" algn="l" defTabSz="4389120" rtl="0" eaLnBrk="1" latinLnBrk="0" hangingPunct="1">
                        <a:defRPr sz="8640" kern="1200">
                          <a:solidFill>
                            <a:schemeClr val="dk1"/>
                          </a:solidFill>
                          <a:latin typeface="Calibri" panose="020F0502020204030204"/>
                        </a:defRPr>
                      </a:lvl3pPr>
                      <a:lvl4pPr marL="6583680" algn="l" defTabSz="4389120" rtl="0" eaLnBrk="1" latinLnBrk="0" hangingPunct="1">
                        <a:defRPr sz="8640" kern="1200">
                          <a:solidFill>
                            <a:schemeClr val="dk1"/>
                          </a:solidFill>
                          <a:latin typeface="Calibri" panose="020F0502020204030204"/>
                        </a:defRPr>
                      </a:lvl4pPr>
                      <a:lvl5pPr marL="8778240" algn="l" defTabSz="4389120" rtl="0" eaLnBrk="1" latinLnBrk="0" hangingPunct="1">
                        <a:defRPr sz="8640" kern="1200">
                          <a:solidFill>
                            <a:schemeClr val="dk1"/>
                          </a:solidFill>
                          <a:latin typeface="Calibri" panose="020F0502020204030204"/>
                        </a:defRPr>
                      </a:lvl5pPr>
                      <a:lvl6pPr marL="10972800" algn="l" defTabSz="4389120" rtl="0" eaLnBrk="1" latinLnBrk="0" hangingPunct="1">
                        <a:defRPr sz="8640" kern="1200">
                          <a:solidFill>
                            <a:schemeClr val="dk1"/>
                          </a:solidFill>
                          <a:latin typeface="Calibri" panose="020F0502020204030204"/>
                        </a:defRPr>
                      </a:lvl6pPr>
                      <a:lvl7pPr marL="13167360" algn="l" defTabSz="4389120" rtl="0" eaLnBrk="1" latinLnBrk="0" hangingPunct="1">
                        <a:defRPr sz="8640" kern="1200">
                          <a:solidFill>
                            <a:schemeClr val="dk1"/>
                          </a:solidFill>
                          <a:latin typeface="Calibri" panose="020F0502020204030204"/>
                        </a:defRPr>
                      </a:lvl7pPr>
                      <a:lvl8pPr marL="15361920" algn="l" defTabSz="4389120" rtl="0" eaLnBrk="1" latinLnBrk="0" hangingPunct="1">
                        <a:defRPr sz="8640" kern="1200">
                          <a:solidFill>
                            <a:schemeClr val="dk1"/>
                          </a:solidFill>
                          <a:latin typeface="Calibri" panose="020F0502020204030204"/>
                        </a:defRPr>
                      </a:lvl8pPr>
                      <a:lvl9pPr marL="17556480" algn="l" defTabSz="4389120" rtl="0" eaLnBrk="1" latinLnBrk="0" hangingPunct="1">
                        <a:defRPr sz="8640" kern="1200">
                          <a:solidFill>
                            <a:schemeClr val="dk1"/>
                          </a:solidFill>
                          <a:latin typeface="Calibri" panose="020F0502020204030204"/>
                        </a:defRPr>
                      </a:lvl9pPr>
                    </a:lstStyle>
                    <a:p>
                      <a:pPr algn="ctr"/>
                      <a:r>
                        <a:rPr lang="en-US" sz="1300" dirty="0"/>
                        <a:t>0</a:t>
                      </a:r>
                    </a:p>
                  </a:txBody>
                  <a:tcPr marL="45720" marR="4572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extLst>
                  <a:ext uri="{0D108BD9-81ED-4DB2-BD59-A6C34878D82A}">
                    <a16:rowId xmlns:a16="http://schemas.microsoft.com/office/drawing/2014/main" val="65343613"/>
                  </a:ext>
                </a:extLst>
              </a:tr>
              <a:tr h="0">
                <a:tc>
                  <a:txBody>
                    <a:bodyPr/>
                    <a:lstStyle>
                      <a:lvl1pPr marL="0" algn="l" defTabSz="4389120" rtl="0" eaLnBrk="1" latinLnBrk="0" hangingPunct="1">
                        <a:defRPr sz="8640" kern="1200">
                          <a:solidFill>
                            <a:schemeClr val="dk1"/>
                          </a:solidFill>
                          <a:latin typeface="Calibri" panose="020F0502020204030204"/>
                        </a:defRPr>
                      </a:lvl1pPr>
                      <a:lvl2pPr marL="2194560" algn="l" defTabSz="4389120" rtl="0" eaLnBrk="1" latinLnBrk="0" hangingPunct="1">
                        <a:defRPr sz="8640" kern="1200">
                          <a:solidFill>
                            <a:schemeClr val="dk1"/>
                          </a:solidFill>
                          <a:latin typeface="Calibri" panose="020F0502020204030204"/>
                        </a:defRPr>
                      </a:lvl2pPr>
                      <a:lvl3pPr marL="4389120" algn="l" defTabSz="4389120" rtl="0" eaLnBrk="1" latinLnBrk="0" hangingPunct="1">
                        <a:defRPr sz="8640" kern="1200">
                          <a:solidFill>
                            <a:schemeClr val="dk1"/>
                          </a:solidFill>
                          <a:latin typeface="Calibri" panose="020F0502020204030204"/>
                        </a:defRPr>
                      </a:lvl3pPr>
                      <a:lvl4pPr marL="6583680" algn="l" defTabSz="4389120" rtl="0" eaLnBrk="1" latinLnBrk="0" hangingPunct="1">
                        <a:defRPr sz="8640" kern="1200">
                          <a:solidFill>
                            <a:schemeClr val="dk1"/>
                          </a:solidFill>
                          <a:latin typeface="Calibri" panose="020F0502020204030204"/>
                        </a:defRPr>
                      </a:lvl4pPr>
                      <a:lvl5pPr marL="8778240" algn="l" defTabSz="4389120" rtl="0" eaLnBrk="1" latinLnBrk="0" hangingPunct="1">
                        <a:defRPr sz="8640" kern="1200">
                          <a:solidFill>
                            <a:schemeClr val="dk1"/>
                          </a:solidFill>
                          <a:latin typeface="Calibri" panose="020F0502020204030204"/>
                        </a:defRPr>
                      </a:lvl5pPr>
                      <a:lvl6pPr marL="10972800" algn="l" defTabSz="4389120" rtl="0" eaLnBrk="1" latinLnBrk="0" hangingPunct="1">
                        <a:defRPr sz="8640" kern="1200">
                          <a:solidFill>
                            <a:schemeClr val="dk1"/>
                          </a:solidFill>
                          <a:latin typeface="Calibri" panose="020F0502020204030204"/>
                        </a:defRPr>
                      </a:lvl6pPr>
                      <a:lvl7pPr marL="13167360" algn="l" defTabSz="4389120" rtl="0" eaLnBrk="1" latinLnBrk="0" hangingPunct="1">
                        <a:defRPr sz="8640" kern="1200">
                          <a:solidFill>
                            <a:schemeClr val="dk1"/>
                          </a:solidFill>
                          <a:latin typeface="Calibri" panose="020F0502020204030204"/>
                        </a:defRPr>
                      </a:lvl7pPr>
                      <a:lvl8pPr marL="15361920" algn="l" defTabSz="4389120" rtl="0" eaLnBrk="1" latinLnBrk="0" hangingPunct="1">
                        <a:defRPr sz="8640" kern="1200">
                          <a:solidFill>
                            <a:schemeClr val="dk1"/>
                          </a:solidFill>
                          <a:latin typeface="Calibri" panose="020F0502020204030204"/>
                        </a:defRPr>
                      </a:lvl8pPr>
                      <a:lvl9pPr marL="17556480" algn="l" defTabSz="4389120" rtl="0" eaLnBrk="1" latinLnBrk="0" hangingPunct="1">
                        <a:defRPr sz="8640" kern="1200">
                          <a:solidFill>
                            <a:schemeClr val="dk1"/>
                          </a:solidFill>
                          <a:latin typeface="Calibri" panose="020F0502020204030204"/>
                        </a:defRPr>
                      </a:lvl9pPr>
                    </a:lstStyle>
                    <a:p>
                      <a:pPr algn="ctr"/>
                      <a:r>
                        <a:rPr lang="en-US" sz="1300" dirty="0"/>
                        <a:t>E’</a:t>
                      </a:r>
                      <a:r>
                        <a:rPr lang="en-US" sz="1300" baseline="-25000" dirty="0"/>
                        <a:t>0</a:t>
                      </a:r>
                    </a:p>
                  </a:txBody>
                  <a:tcPr marL="45720" marR="4572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4389120" rtl="0" eaLnBrk="1" latinLnBrk="0" hangingPunct="1">
                        <a:defRPr sz="8640" kern="1200">
                          <a:solidFill>
                            <a:schemeClr val="dk1"/>
                          </a:solidFill>
                          <a:latin typeface="Calibri" panose="020F0502020204030204"/>
                        </a:defRPr>
                      </a:lvl1pPr>
                      <a:lvl2pPr marL="2194560" algn="l" defTabSz="4389120" rtl="0" eaLnBrk="1" latinLnBrk="0" hangingPunct="1">
                        <a:defRPr sz="8640" kern="1200">
                          <a:solidFill>
                            <a:schemeClr val="dk1"/>
                          </a:solidFill>
                          <a:latin typeface="Calibri" panose="020F0502020204030204"/>
                        </a:defRPr>
                      </a:lvl2pPr>
                      <a:lvl3pPr marL="4389120" algn="l" defTabSz="4389120" rtl="0" eaLnBrk="1" latinLnBrk="0" hangingPunct="1">
                        <a:defRPr sz="8640" kern="1200">
                          <a:solidFill>
                            <a:schemeClr val="dk1"/>
                          </a:solidFill>
                          <a:latin typeface="Calibri" panose="020F0502020204030204"/>
                        </a:defRPr>
                      </a:lvl3pPr>
                      <a:lvl4pPr marL="6583680" algn="l" defTabSz="4389120" rtl="0" eaLnBrk="1" latinLnBrk="0" hangingPunct="1">
                        <a:defRPr sz="8640" kern="1200">
                          <a:solidFill>
                            <a:schemeClr val="dk1"/>
                          </a:solidFill>
                          <a:latin typeface="Calibri" panose="020F0502020204030204"/>
                        </a:defRPr>
                      </a:lvl4pPr>
                      <a:lvl5pPr marL="8778240" algn="l" defTabSz="4389120" rtl="0" eaLnBrk="1" latinLnBrk="0" hangingPunct="1">
                        <a:defRPr sz="8640" kern="1200">
                          <a:solidFill>
                            <a:schemeClr val="dk1"/>
                          </a:solidFill>
                          <a:latin typeface="Calibri" panose="020F0502020204030204"/>
                        </a:defRPr>
                      </a:lvl5pPr>
                      <a:lvl6pPr marL="10972800" algn="l" defTabSz="4389120" rtl="0" eaLnBrk="1" latinLnBrk="0" hangingPunct="1">
                        <a:defRPr sz="8640" kern="1200">
                          <a:solidFill>
                            <a:schemeClr val="dk1"/>
                          </a:solidFill>
                          <a:latin typeface="Calibri" panose="020F0502020204030204"/>
                        </a:defRPr>
                      </a:lvl6pPr>
                      <a:lvl7pPr marL="13167360" algn="l" defTabSz="4389120" rtl="0" eaLnBrk="1" latinLnBrk="0" hangingPunct="1">
                        <a:defRPr sz="8640" kern="1200">
                          <a:solidFill>
                            <a:schemeClr val="dk1"/>
                          </a:solidFill>
                          <a:latin typeface="Calibri" panose="020F0502020204030204"/>
                        </a:defRPr>
                      </a:lvl7pPr>
                      <a:lvl8pPr marL="15361920" algn="l" defTabSz="4389120" rtl="0" eaLnBrk="1" latinLnBrk="0" hangingPunct="1">
                        <a:defRPr sz="8640" kern="1200">
                          <a:solidFill>
                            <a:schemeClr val="dk1"/>
                          </a:solidFill>
                          <a:latin typeface="Calibri" panose="020F0502020204030204"/>
                        </a:defRPr>
                      </a:lvl8pPr>
                      <a:lvl9pPr marL="17556480" algn="l" defTabSz="4389120" rtl="0" eaLnBrk="1" latinLnBrk="0" hangingPunct="1">
                        <a:defRPr sz="8640" kern="1200">
                          <a:solidFill>
                            <a:schemeClr val="dk1"/>
                          </a:solidFill>
                          <a:latin typeface="Calibri" panose="020F0502020204030204"/>
                        </a:defRPr>
                      </a:lvl9pPr>
                    </a:lstStyle>
                    <a:p>
                      <a:pPr algn="ctr"/>
                      <a:r>
                        <a:rPr lang="en-US" sz="1300" dirty="0"/>
                        <a:t>3.099</a:t>
                      </a:r>
                    </a:p>
                  </a:txBody>
                  <a:tcPr marL="45720" marR="4572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4389120" rtl="0" eaLnBrk="1" latinLnBrk="0" hangingPunct="1">
                        <a:defRPr sz="8640" kern="1200">
                          <a:solidFill>
                            <a:schemeClr val="dk1"/>
                          </a:solidFill>
                          <a:latin typeface="Calibri" panose="020F0502020204030204"/>
                        </a:defRPr>
                      </a:lvl1pPr>
                      <a:lvl2pPr marL="2194560" algn="l" defTabSz="4389120" rtl="0" eaLnBrk="1" latinLnBrk="0" hangingPunct="1">
                        <a:defRPr sz="8640" kern="1200">
                          <a:solidFill>
                            <a:schemeClr val="dk1"/>
                          </a:solidFill>
                          <a:latin typeface="Calibri" panose="020F0502020204030204"/>
                        </a:defRPr>
                      </a:lvl2pPr>
                      <a:lvl3pPr marL="4389120" algn="l" defTabSz="4389120" rtl="0" eaLnBrk="1" latinLnBrk="0" hangingPunct="1">
                        <a:defRPr sz="8640" kern="1200">
                          <a:solidFill>
                            <a:schemeClr val="dk1"/>
                          </a:solidFill>
                          <a:latin typeface="Calibri" panose="020F0502020204030204"/>
                        </a:defRPr>
                      </a:lvl3pPr>
                      <a:lvl4pPr marL="6583680" algn="l" defTabSz="4389120" rtl="0" eaLnBrk="1" latinLnBrk="0" hangingPunct="1">
                        <a:defRPr sz="8640" kern="1200">
                          <a:solidFill>
                            <a:schemeClr val="dk1"/>
                          </a:solidFill>
                          <a:latin typeface="Calibri" panose="020F0502020204030204"/>
                        </a:defRPr>
                      </a:lvl4pPr>
                      <a:lvl5pPr marL="8778240" algn="l" defTabSz="4389120" rtl="0" eaLnBrk="1" latinLnBrk="0" hangingPunct="1">
                        <a:defRPr sz="8640" kern="1200">
                          <a:solidFill>
                            <a:schemeClr val="dk1"/>
                          </a:solidFill>
                          <a:latin typeface="Calibri" panose="020F0502020204030204"/>
                        </a:defRPr>
                      </a:lvl5pPr>
                      <a:lvl6pPr marL="10972800" algn="l" defTabSz="4389120" rtl="0" eaLnBrk="1" latinLnBrk="0" hangingPunct="1">
                        <a:defRPr sz="8640" kern="1200">
                          <a:solidFill>
                            <a:schemeClr val="dk1"/>
                          </a:solidFill>
                          <a:latin typeface="Calibri" panose="020F0502020204030204"/>
                        </a:defRPr>
                      </a:lvl6pPr>
                      <a:lvl7pPr marL="13167360" algn="l" defTabSz="4389120" rtl="0" eaLnBrk="1" latinLnBrk="0" hangingPunct="1">
                        <a:defRPr sz="8640" kern="1200">
                          <a:solidFill>
                            <a:schemeClr val="dk1"/>
                          </a:solidFill>
                          <a:latin typeface="Calibri" panose="020F0502020204030204"/>
                        </a:defRPr>
                      </a:lvl7pPr>
                      <a:lvl8pPr marL="15361920" algn="l" defTabSz="4389120" rtl="0" eaLnBrk="1" latinLnBrk="0" hangingPunct="1">
                        <a:defRPr sz="8640" kern="1200">
                          <a:solidFill>
                            <a:schemeClr val="dk1"/>
                          </a:solidFill>
                          <a:latin typeface="Calibri" panose="020F0502020204030204"/>
                        </a:defRPr>
                      </a:lvl8pPr>
                      <a:lvl9pPr marL="17556480" algn="l" defTabSz="4389120" rtl="0" eaLnBrk="1" latinLnBrk="0" hangingPunct="1">
                        <a:defRPr sz="864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t>1.33</a:t>
                      </a:r>
                    </a:p>
                  </a:txBody>
                  <a:tcPr marL="45720" marR="4572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4389120" rtl="0" eaLnBrk="1" latinLnBrk="0" hangingPunct="1">
                        <a:defRPr sz="8640" kern="1200">
                          <a:solidFill>
                            <a:schemeClr val="dk1"/>
                          </a:solidFill>
                          <a:latin typeface="Calibri" panose="020F0502020204030204"/>
                        </a:defRPr>
                      </a:lvl1pPr>
                      <a:lvl2pPr marL="2194560" algn="l" defTabSz="4389120" rtl="0" eaLnBrk="1" latinLnBrk="0" hangingPunct="1">
                        <a:defRPr sz="8640" kern="1200">
                          <a:solidFill>
                            <a:schemeClr val="dk1"/>
                          </a:solidFill>
                          <a:latin typeface="Calibri" panose="020F0502020204030204"/>
                        </a:defRPr>
                      </a:lvl2pPr>
                      <a:lvl3pPr marL="4389120" algn="l" defTabSz="4389120" rtl="0" eaLnBrk="1" latinLnBrk="0" hangingPunct="1">
                        <a:defRPr sz="8640" kern="1200">
                          <a:solidFill>
                            <a:schemeClr val="dk1"/>
                          </a:solidFill>
                          <a:latin typeface="Calibri" panose="020F0502020204030204"/>
                        </a:defRPr>
                      </a:lvl3pPr>
                      <a:lvl4pPr marL="6583680" algn="l" defTabSz="4389120" rtl="0" eaLnBrk="1" latinLnBrk="0" hangingPunct="1">
                        <a:defRPr sz="8640" kern="1200">
                          <a:solidFill>
                            <a:schemeClr val="dk1"/>
                          </a:solidFill>
                          <a:latin typeface="Calibri" panose="020F0502020204030204"/>
                        </a:defRPr>
                      </a:lvl4pPr>
                      <a:lvl5pPr marL="8778240" algn="l" defTabSz="4389120" rtl="0" eaLnBrk="1" latinLnBrk="0" hangingPunct="1">
                        <a:defRPr sz="8640" kern="1200">
                          <a:solidFill>
                            <a:schemeClr val="dk1"/>
                          </a:solidFill>
                          <a:latin typeface="Calibri" panose="020F0502020204030204"/>
                        </a:defRPr>
                      </a:lvl5pPr>
                      <a:lvl6pPr marL="10972800" algn="l" defTabSz="4389120" rtl="0" eaLnBrk="1" latinLnBrk="0" hangingPunct="1">
                        <a:defRPr sz="8640" kern="1200">
                          <a:solidFill>
                            <a:schemeClr val="dk1"/>
                          </a:solidFill>
                          <a:latin typeface="Calibri" panose="020F0502020204030204"/>
                        </a:defRPr>
                      </a:lvl6pPr>
                      <a:lvl7pPr marL="13167360" algn="l" defTabSz="4389120" rtl="0" eaLnBrk="1" latinLnBrk="0" hangingPunct="1">
                        <a:defRPr sz="8640" kern="1200">
                          <a:solidFill>
                            <a:schemeClr val="dk1"/>
                          </a:solidFill>
                          <a:latin typeface="Calibri" panose="020F0502020204030204"/>
                        </a:defRPr>
                      </a:lvl7pPr>
                      <a:lvl8pPr marL="15361920" algn="l" defTabSz="4389120" rtl="0" eaLnBrk="1" latinLnBrk="0" hangingPunct="1">
                        <a:defRPr sz="8640" kern="1200">
                          <a:solidFill>
                            <a:schemeClr val="dk1"/>
                          </a:solidFill>
                          <a:latin typeface="Calibri" panose="020F0502020204030204"/>
                        </a:defRPr>
                      </a:lvl8pPr>
                      <a:lvl9pPr marL="17556480" algn="l" defTabSz="4389120" rtl="0" eaLnBrk="1" latinLnBrk="0" hangingPunct="1">
                        <a:defRPr sz="8640" kern="1200">
                          <a:solidFill>
                            <a:schemeClr val="dk1"/>
                          </a:solidFill>
                          <a:latin typeface="Calibri" panose="020F0502020204030204"/>
                        </a:defRPr>
                      </a:lvl9pPr>
                    </a:lstStyle>
                    <a:p>
                      <a:pPr algn="ctr"/>
                      <a:r>
                        <a:rPr lang="en-US" sz="1300" dirty="0"/>
                        <a:t>175</a:t>
                      </a:r>
                    </a:p>
                  </a:txBody>
                  <a:tcPr marL="45720" marR="4572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4389120" rtl="0" eaLnBrk="1" latinLnBrk="0" hangingPunct="1">
                        <a:defRPr sz="8640" kern="1200">
                          <a:solidFill>
                            <a:schemeClr val="dk1"/>
                          </a:solidFill>
                          <a:latin typeface="Calibri" panose="020F0502020204030204"/>
                        </a:defRPr>
                      </a:lvl1pPr>
                      <a:lvl2pPr marL="2194560" algn="l" defTabSz="4389120" rtl="0" eaLnBrk="1" latinLnBrk="0" hangingPunct="1">
                        <a:defRPr sz="8640" kern="1200">
                          <a:solidFill>
                            <a:schemeClr val="dk1"/>
                          </a:solidFill>
                          <a:latin typeface="Calibri" panose="020F0502020204030204"/>
                        </a:defRPr>
                      </a:lvl2pPr>
                      <a:lvl3pPr marL="4389120" algn="l" defTabSz="4389120" rtl="0" eaLnBrk="1" latinLnBrk="0" hangingPunct="1">
                        <a:defRPr sz="8640" kern="1200">
                          <a:solidFill>
                            <a:schemeClr val="dk1"/>
                          </a:solidFill>
                          <a:latin typeface="Calibri" panose="020F0502020204030204"/>
                        </a:defRPr>
                      </a:lvl3pPr>
                      <a:lvl4pPr marL="6583680" algn="l" defTabSz="4389120" rtl="0" eaLnBrk="1" latinLnBrk="0" hangingPunct="1">
                        <a:defRPr sz="8640" kern="1200">
                          <a:solidFill>
                            <a:schemeClr val="dk1"/>
                          </a:solidFill>
                          <a:latin typeface="Calibri" panose="020F0502020204030204"/>
                        </a:defRPr>
                      </a:lvl4pPr>
                      <a:lvl5pPr marL="8778240" algn="l" defTabSz="4389120" rtl="0" eaLnBrk="1" latinLnBrk="0" hangingPunct="1">
                        <a:defRPr sz="8640" kern="1200">
                          <a:solidFill>
                            <a:schemeClr val="dk1"/>
                          </a:solidFill>
                          <a:latin typeface="Calibri" panose="020F0502020204030204"/>
                        </a:defRPr>
                      </a:lvl5pPr>
                      <a:lvl6pPr marL="10972800" algn="l" defTabSz="4389120" rtl="0" eaLnBrk="1" latinLnBrk="0" hangingPunct="1">
                        <a:defRPr sz="8640" kern="1200">
                          <a:solidFill>
                            <a:schemeClr val="dk1"/>
                          </a:solidFill>
                          <a:latin typeface="Calibri" panose="020F0502020204030204"/>
                        </a:defRPr>
                      </a:lvl6pPr>
                      <a:lvl7pPr marL="13167360" algn="l" defTabSz="4389120" rtl="0" eaLnBrk="1" latinLnBrk="0" hangingPunct="1">
                        <a:defRPr sz="8640" kern="1200">
                          <a:solidFill>
                            <a:schemeClr val="dk1"/>
                          </a:solidFill>
                          <a:latin typeface="Calibri" panose="020F0502020204030204"/>
                        </a:defRPr>
                      </a:lvl7pPr>
                      <a:lvl8pPr marL="15361920" algn="l" defTabSz="4389120" rtl="0" eaLnBrk="1" latinLnBrk="0" hangingPunct="1">
                        <a:defRPr sz="8640" kern="1200">
                          <a:solidFill>
                            <a:schemeClr val="dk1"/>
                          </a:solidFill>
                          <a:latin typeface="Calibri" panose="020F0502020204030204"/>
                        </a:defRPr>
                      </a:lvl8pPr>
                      <a:lvl9pPr marL="17556480" algn="l" defTabSz="4389120" rtl="0" eaLnBrk="1" latinLnBrk="0" hangingPunct="1">
                        <a:defRPr sz="8640" kern="1200">
                          <a:solidFill>
                            <a:schemeClr val="dk1"/>
                          </a:solidFill>
                          <a:latin typeface="Calibri" panose="020F0502020204030204"/>
                        </a:defRPr>
                      </a:lvl9pPr>
                    </a:lstStyle>
                    <a:p>
                      <a:pPr algn="ctr"/>
                      <a:r>
                        <a:rPr lang="en-US" sz="1300" dirty="0"/>
                        <a:t>0.102</a:t>
                      </a:r>
                    </a:p>
                  </a:txBody>
                  <a:tcPr marL="45720" marR="4572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4389120" rtl="0" eaLnBrk="1" latinLnBrk="0" hangingPunct="1">
                        <a:defRPr sz="8640" kern="1200">
                          <a:solidFill>
                            <a:schemeClr val="dk1"/>
                          </a:solidFill>
                          <a:latin typeface="Calibri" panose="020F0502020204030204"/>
                        </a:defRPr>
                      </a:lvl1pPr>
                      <a:lvl2pPr marL="2194560" algn="l" defTabSz="4389120" rtl="0" eaLnBrk="1" latinLnBrk="0" hangingPunct="1">
                        <a:defRPr sz="8640" kern="1200">
                          <a:solidFill>
                            <a:schemeClr val="dk1"/>
                          </a:solidFill>
                          <a:latin typeface="Calibri" panose="020F0502020204030204"/>
                        </a:defRPr>
                      </a:lvl2pPr>
                      <a:lvl3pPr marL="4389120" algn="l" defTabSz="4389120" rtl="0" eaLnBrk="1" latinLnBrk="0" hangingPunct="1">
                        <a:defRPr sz="8640" kern="1200">
                          <a:solidFill>
                            <a:schemeClr val="dk1"/>
                          </a:solidFill>
                          <a:latin typeface="Calibri" panose="020F0502020204030204"/>
                        </a:defRPr>
                      </a:lvl3pPr>
                      <a:lvl4pPr marL="6583680" algn="l" defTabSz="4389120" rtl="0" eaLnBrk="1" latinLnBrk="0" hangingPunct="1">
                        <a:defRPr sz="8640" kern="1200">
                          <a:solidFill>
                            <a:schemeClr val="dk1"/>
                          </a:solidFill>
                          <a:latin typeface="Calibri" panose="020F0502020204030204"/>
                        </a:defRPr>
                      </a:lvl4pPr>
                      <a:lvl5pPr marL="8778240" algn="l" defTabSz="4389120" rtl="0" eaLnBrk="1" latinLnBrk="0" hangingPunct="1">
                        <a:defRPr sz="8640" kern="1200">
                          <a:solidFill>
                            <a:schemeClr val="dk1"/>
                          </a:solidFill>
                          <a:latin typeface="Calibri" panose="020F0502020204030204"/>
                        </a:defRPr>
                      </a:lvl5pPr>
                      <a:lvl6pPr marL="10972800" algn="l" defTabSz="4389120" rtl="0" eaLnBrk="1" latinLnBrk="0" hangingPunct="1">
                        <a:defRPr sz="8640" kern="1200">
                          <a:solidFill>
                            <a:schemeClr val="dk1"/>
                          </a:solidFill>
                          <a:latin typeface="Calibri" panose="020F0502020204030204"/>
                        </a:defRPr>
                      </a:lvl6pPr>
                      <a:lvl7pPr marL="13167360" algn="l" defTabSz="4389120" rtl="0" eaLnBrk="1" latinLnBrk="0" hangingPunct="1">
                        <a:defRPr sz="8640" kern="1200">
                          <a:solidFill>
                            <a:schemeClr val="dk1"/>
                          </a:solidFill>
                          <a:latin typeface="Calibri" panose="020F0502020204030204"/>
                        </a:defRPr>
                      </a:lvl7pPr>
                      <a:lvl8pPr marL="15361920" algn="l" defTabSz="4389120" rtl="0" eaLnBrk="1" latinLnBrk="0" hangingPunct="1">
                        <a:defRPr sz="8640" kern="1200">
                          <a:solidFill>
                            <a:schemeClr val="dk1"/>
                          </a:solidFill>
                          <a:latin typeface="Calibri" panose="020F0502020204030204"/>
                        </a:defRPr>
                      </a:lvl8pPr>
                      <a:lvl9pPr marL="17556480" algn="l" defTabSz="4389120" rtl="0" eaLnBrk="1" latinLnBrk="0" hangingPunct="1">
                        <a:defRPr sz="8640" kern="1200">
                          <a:solidFill>
                            <a:schemeClr val="dk1"/>
                          </a:solidFill>
                          <a:latin typeface="Calibri" panose="020F0502020204030204"/>
                        </a:defRPr>
                      </a:lvl9pPr>
                    </a:lstStyle>
                    <a:p>
                      <a:pPr algn="ctr"/>
                      <a:r>
                        <a:rPr lang="en-US" sz="1300" dirty="0"/>
                        <a:t>0</a:t>
                      </a:r>
                    </a:p>
                  </a:txBody>
                  <a:tcPr marL="45720" marR="4572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extLst>
                  <a:ext uri="{0D108BD9-81ED-4DB2-BD59-A6C34878D82A}">
                    <a16:rowId xmlns:a16="http://schemas.microsoft.com/office/drawing/2014/main" val="1314887789"/>
                  </a:ext>
                </a:extLst>
              </a:tr>
              <a:tr h="0">
                <a:tc>
                  <a:txBody>
                    <a:bodyPr/>
                    <a:lstStyle>
                      <a:lvl1pPr marL="0" algn="l" defTabSz="4389120" rtl="0" eaLnBrk="1" latinLnBrk="0" hangingPunct="1">
                        <a:defRPr sz="8640" kern="1200">
                          <a:solidFill>
                            <a:schemeClr val="dk1"/>
                          </a:solidFill>
                          <a:latin typeface="Calibri" panose="020F0502020204030204"/>
                        </a:defRPr>
                      </a:lvl1pPr>
                      <a:lvl2pPr marL="2194560" algn="l" defTabSz="4389120" rtl="0" eaLnBrk="1" latinLnBrk="0" hangingPunct="1">
                        <a:defRPr sz="8640" kern="1200">
                          <a:solidFill>
                            <a:schemeClr val="dk1"/>
                          </a:solidFill>
                          <a:latin typeface="Calibri" panose="020F0502020204030204"/>
                        </a:defRPr>
                      </a:lvl2pPr>
                      <a:lvl3pPr marL="4389120" algn="l" defTabSz="4389120" rtl="0" eaLnBrk="1" latinLnBrk="0" hangingPunct="1">
                        <a:defRPr sz="8640" kern="1200">
                          <a:solidFill>
                            <a:schemeClr val="dk1"/>
                          </a:solidFill>
                          <a:latin typeface="Calibri" panose="020F0502020204030204"/>
                        </a:defRPr>
                      </a:lvl3pPr>
                      <a:lvl4pPr marL="6583680" algn="l" defTabSz="4389120" rtl="0" eaLnBrk="1" latinLnBrk="0" hangingPunct="1">
                        <a:defRPr sz="8640" kern="1200">
                          <a:solidFill>
                            <a:schemeClr val="dk1"/>
                          </a:solidFill>
                          <a:latin typeface="Calibri" panose="020F0502020204030204"/>
                        </a:defRPr>
                      </a:lvl4pPr>
                      <a:lvl5pPr marL="8778240" algn="l" defTabSz="4389120" rtl="0" eaLnBrk="1" latinLnBrk="0" hangingPunct="1">
                        <a:defRPr sz="8640" kern="1200">
                          <a:solidFill>
                            <a:schemeClr val="dk1"/>
                          </a:solidFill>
                          <a:latin typeface="Calibri" panose="020F0502020204030204"/>
                        </a:defRPr>
                      </a:lvl5pPr>
                      <a:lvl6pPr marL="10972800" algn="l" defTabSz="4389120" rtl="0" eaLnBrk="1" latinLnBrk="0" hangingPunct="1">
                        <a:defRPr sz="8640" kern="1200">
                          <a:solidFill>
                            <a:schemeClr val="dk1"/>
                          </a:solidFill>
                          <a:latin typeface="Calibri" panose="020F0502020204030204"/>
                        </a:defRPr>
                      </a:lvl6pPr>
                      <a:lvl7pPr marL="13167360" algn="l" defTabSz="4389120" rtl="0" eaLnBrk="1" latinLnBrk="0" hangingPunct="1">
                        <a:defRPr sz="8640" kern="1200">
                          <a:solidFill>
                            <a:schemeClr val="dk1"/>
                          </a:solidFill>
                          <a:latin typeface="Calibri" panose="020F0502020204030204"/>
                        </a:defRPr>
                      </a:lvl7pPr>
                      <a:lvl8pPr marL="15361920" algn="l" defTabSz="4389120" rtl="0" eaLnBrk="1" latinLnBrk="0" hangingPunct="1">
                        <a:defRPr sz="8640" kern="1200">
                          <a:solidFill>
                            <a:schemeClr val="dk1"/>
                          </a:solidFill>
                          <a:latin typeface="Calibri" panose="020F0502020204030204"/>
                        </a:defRPr>
                      </a:lvl8pPr>
                      <a:lvl9pPr marL="17556480" algn="l" defTabSz="4389120" rtl="0" eaLnBrk="1" latinLnBrk="0" hangingPunct="1">
                        <a:defRPr sz="8640" kern="1200">
                          <a:solidFill>
                            <a:schemeClr val="dk1"/>
                          </a:solidFill>
                          <a:latin typeface="Calibri" panose="020F0502020204030204"/>
                        </a:defRPr>
                      </a:lvl9pPr>
                    </a:lstStyle>
                    <a:p>
                      <a:pPr algn="ctr"/>
                      <a:r>
                        <a:rPr lang="en-US" sz="1300" dirty="0"/>
                        <a:t>E’</a:t>
                      </a:r>
                      <a:r>
                        <a:rPr lang="en-US" sz="1300" baseline="-25000" dirty="0"/>
                        <a:t>0</a:t>
                      </a:r>
                      <a:r>
                        <a:rPr lang="en-US" sz="1300" dirty="0"/>
                        <a:t>+</a:t>
                      </a:r>
                      <a:r>
                        <a:rPr lang="el-GR" sz="1300" b="0" i="0" kern="1200" dirty="0">
                          <a:solidFill>
                            <a:schemeClr val="dk1"/>
                          </a:solidFill>
                          <a:effectLst/>
                          <a:latin typeface="Calibri" panose="020F0502020204030204"/>
                          <a:ea typeface="+mn-ea"/>
                          <a:cs typeface="+mn-cs"/>
                        </a:rPr>
                        <a:t>Δ</a:t>
                      </a:r>
                      <a:r>
                        <a:rPr lang="en-US" sz="1300" b="0" i="0" kern="1200" dirty="0">
                          <a:solidFill>
                            <a:schemeClr val="dk1"/>
                          </a:solidFill>
                          <a:effectLst/>
                          <a:latin typeface="Calibri" panose="020F0502020204030204"/>
                          <a:ea typeface="+mn-ea"/>
                          <a:cs typeface="+mn-cs"/>
                        </a:rPr>
                        <a:t>’</a:t>
                      </a:r>
                      <a:r>
                        <a:rPr lang="en-US" sz="1300" b="0" i="0" kern="1200" baseline="-25000" dirty="0">
                          <a:solidFill>
                            <a:schemeClr val="dk1"/>
                          </a:solidFill>
                          <a:effectLst/>
                          <a:latin typeface="Calibri" panose="020F0502020204030204"/>
                          <a:ea typeface="+mn-ea"/>
                          <a:cs typeface="+mn-cs"/>
                        </a:rPr>
                        <a:t>0</a:t>
                      </a:r>
                      <a:endParaRPr lang="en-US" sz="1300" baseline="-25000" dirty="0"/>
                    </a:p>
                  </a:txBody>
                  <a:tcPr marL="45720" marR="4572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4389120" rtl="0" eaLnBrk="1" latinLnBrk="0" hangingPunct="1">
                        <a:defRPr sz="8640" kern="1200">
                          <a:solidFill>
                            <a:schemeClr val="dk1"/>
                          </a:solidFill>
                          <a:latin typeface="Calibri" panose="020F0502020204030204"/>
                        </a:defRPr>
                      </a:lvl1pPr>
                      <a:lvl2pPr marL="2194560" algn="l" defTabSz="4389120" rtl="0" eaLnBrk="1" latinLnBrk="0" hangingPunct="1">
                        <a:defRPr sz="8640" kern="1200">
                          <a:solidFill>
                            <a:schemeClr val="dk1"/>
                          </a:solidFill>
                          <a:latin typeface="Calibri" panose="020F0502020204030204"/>
                        </a:defRPr>
                      </a:lvl2pPr>
                      <a:lvl3pPr marL="4389120" algn="l" defTabSz="4389120" rtl="0" eaLnBrk="1" latinLnBrk="0" hangingPunct="1">
                        <a:defRPr sz="8640" kern="1200">
                          <a:solidFill>
                            <a:schemeClr val="dk1"/>
                          </a:solidFill>
                          <a:latin typeface="Calibri" panose="020F0502020204030204"/>
                        </a:defRPr>
                      </a:lvl3pPr>
                      <a:lvl4pPr marL="6583680" algn="l" defTabSz="4389120" rtl="0" eaLnBrk="1" latinLnBrk="0" hangingPunct="1">
                        <a:defRPr sz="8640" kern="1200">
                          <a:solidFill>
                            <a:schemeClr val="dk1"/>
                          </a:solidFill>
                          <a:latin typeface="Calibri" panose="020F0502020204030204"/>
                        </a:defRPr>
                      </a:lvl4pPr>
                      <a:lvl5pPr marL="8778240" algn="l" defTabSz="4389120" rtl="0" eaLnBrk="1" latinLnBrk="0" hangingPunct="1">
                        <a:defRPr sz="8640" kern="1200">
                          <a:solidFill>
                            <a:schemeClr val="dk1"/>
                          </a:solidFill>
                          <a:latin typeface="Calibri" panose="020F0502020204030204"/>
                        </a:defRPr>
                      </a:lvl5pPr>
                      <a:lvl6pPr marL="10972800" algn="l" defTabSz="4389120" rtl="0" eaLnBrk="1" latinLnBrk="0" hangingPunct="1">
                        <a:defRPr sz="8640" kern="1200">
                          <a:solidFill>
                            <a:schemeClr val="dk1"/>
                          </a:solidFill>
                          <a:latin typeface="Calibri" panose="020F0502020204030204"/>
                        </a:defRPr>
                      </a:lvl6pPr>
                      <a:lvl7pPr marL="13167360" algn="l" defTabSz="4389120" rtl="0" eaLnBrk="1" latinLnBrk="0" hangingPunct="1">
                        <a:defRPr sz="8640" kern="1200">
                          <a:solidFill>
                            <a:schemeClr val="dk1"/>
                          </a:solidFill>
                          <a:latin typeface="Calibri" panose="020F0502020204030204"/>
                        </a:defRPr>
                      </a:lvl7pPr>
                      <a:lvl8pPr marL="15361920" algn="l" defTabSz="4389120" rtl="0" eaLnBrk="1" latinLnBrk="0" hangingPunct="1">
                        <a:defRPr sz="8640" kern="1200">
                          <a:solidFill>
                            <a:schemeClr val="dk1"/>
                          </a:solidFill>
                          <a:latin typeface="Calibri" panose="020F0502020204030204"/>
                        </a:defRPr>
                      </a:lvl8pPr>
                      <a:lvl9pPr marL="17556480" algn="l" defTabSz="4389120" rtl="0" eaLnBrk="1" latinLnBrk="0" hangingPunct="1">
                        <a:defRPr sz="8640" kern="1200">
                          <a:solidFill>
                            <a:schemeClr val="dk1"/>
                          </a:solidFill>
                          <a:latin typeface="Calibri" panose="020F0502020204030204"/>
                        </a:defRPr>
                      </a:lvl9pPr>
                    </a:lstStyle>
                    <a:p>
                      <a:pPr algn="ctr"/>
                      <a:r>
                        <a:rPr lang="en-US" sz="1300" dirty="0"/>
                        <a:t>3.344</a:t>
                      </a:r>
                    </a:p>
                  </a:txBody>
                  <a:tcPr marL="45720" marR="4572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4389120" rtl="0" eaLnBrk="1" latinLnBrk="0" hangingPunct="1">
                        <a:defRPr sz="8640" kern="1200">
                          <a:solidFill>
                            <a:schemeClr val="dk1"/>
                          </a:solidFill>
                          <a:latin typeface="Calibri" panose="020F0502020204030204"/>
                        </a:defRPr>
                      </a:lvl1pPr>
                      <a:lvl2pPr marL="2194560" algn="l" defTabSz="4389120" rtl="0" eaLnBrk="1" latinLnBrk="0" hangingPunct="1">
                        <a:defRPr sz="8640" kern="1200">
                          <a:solidFill>
                            <a:schemeClr val="dk1"/>
                          </a:solidFill>
                          <a:latin typeface="Calibri" panose="020F0502020204030204"/>
                        </a:defRPr>
                      </a:lvl2pPr>
                      <a:lvl3pPr marL="4389120" algn="l" defTabSz="4389120" rtl="0" eaLnBrk="1" latinLnBrk="0" hangingPunct="1">
                        <a:defRPr sz="8640" kern="1200">
                          <a:solidFill>
                            <a:schemeClr val="dk1"/>
                          </a:solidFill>
                          <a:latin typeface="Calibri" panose="020F0502020204030204"/>
                        </a:defRPr>
                      </a:lvl3pPr>
                      <a:lvl4pPr marL="6583680" algn="l" defTabSz="4389120" rtl="0" eaLnBrk="1" latinLnBrk="0" hangingPunct="1">
                        <a:defRPr sz="8640" kern="1200">
                          <a:solidFill>
                            <a:schemeClr val="dk1"/>
                          </a:solidFill>
                          <a:latin typeface="Calibri" panose="020F0502020204030204"/>
                        </a:defRPr>
                      </a:lvl4pPr>
                      <a:lvl5pPr marL="8778240" algn="l" defTabSz="4389120" rtl="0" eaLnBrk="1" latinLnBrk="0" hangingPunct="1">
                        <a:defRPr sz="8640" kern="1200">
                          <a:solidFill>
                            <a:schemeClr val="dk1"/>
                          </a:solidFill>
                          <a:latin typeface="Calibri" panose="020F0502020204030204"/>
                        </a:defRPr>
                      </a:lvl5pPr>
                      <a:lvl6pPr marL="10972800" algn="l" defTabSz="4389120" rtl="0" eaLnBrk="1" latinLnBrk="0" hangingPunct="1">
                        <a:defRPr sz="8640" kern="1200">
                          <a:solidFill>
                            <a:schemeClr val="dk1"/>
                          </a:solidFill>
                          <a:latin typeface="Calibri" panose="020F0502020204030204"/>
                        </a:defRPr>
                      </a:lvl6pPr>
                      <a:lvl7pPr marL="13167360" algn="l" defTabSz="4389120" rtl="0" eaLnBrk="1" latinLnBrk="0" hangingPunct="1">
                        <a:defRPr sz="8640" kern="1200">
                          <a:solidFill>
                            <a:schemeClr val="dk1"/>
                          </a:solidFill>
                          <a:latin typeface="Calibri" panose="020F0502020204030204"/>
                        </a:defRPr>
                      </a:lvl7pPr>
                      <a:lvl8pPr marL="15361920" algn="l" defTabSz="4389120" rtl="0" eaLnBrk="1" latinLnBrk="0" hangingPunct="1">
                        <a:defRPr sz="8640" kern="1200">
                          <a:solidFill>
                            <a:schemeClr val="dk1"/>
                          </a:solidFill>
                          <a:latin typeface="Calibri" panose="020F0502020204030204"/>
                        </a:defRPr>
                      </a:lvl8pPr>
                      <a:lvl9pPr marL="17556480" algn="l" defTabSz="4389120" rtl="0" eaLnBrk="1" latinLnBrk="0" hangingPunct="1">
                        <a:defRPr sz="8640" kern="1200">
                          <a:solidFill>
                            <a:schemeClr val="dk1"/>
                          </a:solidFill>
                          <a:latin typeface="Calibri" panose="020F0502020204030204"/>
                        </a:defRPr>
                      </a:lvl9pPr>
                    </a:lstStyle>
                    <a:p>
                      <a:pPr algn="ctr"/>
                      <a:r>
                        <a:rPr lang="en-US" sz="1300" dirty="0"/>
                        <a:t>0.486</a:t>
                      </a:r>
                    </a:p>
                  </a:txBody>
                  <a:tcPr marL="45720" marR="4572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4389120" rtl="0" eaLnBrk="1" latinLnBrk="0" hangingPunct="1">
                        <a:defRPr sz="8640" kern="1200">
                          <a:solidFill>
                            <a:schemeClr val="dk1"/>
                          </a:solidFill>
                          <a:latin typeface="Calibri" panose="020F0502020204030204"/>
                        </a:defRPr>
                      </a:lvl1pPr>
                      <a:lvl2pPr marL="2194560" algn="l" defTabSz="4389120" rtl="0" eaLnBrk="1" latinLnBrk="0" hangingPunct="1">
                        <a:defRPr sz="8640" kern="1200">
                          <a:solidFill>
                            <a:schemeClr val="dk1"/>
                          </a:solidFill>
                          <a:latin typeface="Calibri" panose="020F0502020204030204"/>
                        </a:defRPr>
                      </a:lvl2pPr>
                      <a:lvl3pPr marL="4389120" algn="l" defTabSz="4389120" rtl="0" eaLnBrk="1" latinLnBrk="0" hangingPunct="1">
                        <a:defRPr sz="8640" kern="1200">
                          <a:solidFill>
                            <a:schemeClr val="dk1"/>
                          </a:solidFill>
                          <a:latin typeface="Calibri" panose="020F0502020204030204"/>
                        </a:defRPr>
                      </a:lvl3pPr>
                      <a:lvl4pPr marL="6583680" algn="l" defTabSz="4389120" rtl="0" eaLnBrk="1" latinLnBrk="0" hangingPunct="1">
                        <a:defRPr sz="8640" kern="1200">
                          <a:solidFill>
                            <a:schemeClr val="dk1"/>
                          </a:solidFill>
                          <a:latin typeface="Calibri" panose="020F0502020204030204"/>
                        </a:defRPr>
                      </a:lvl4pPr>
                      <a:lvl5pPr marL="8778240" algn="l" defTabSz="4389120" rtl="0" eaLnBrk="1" latinLnBrk="0" hangingPunct="1">
                        <a:defRPr sz="8640" kern="1200">
                          <a:solidFill>
                            <a:schemeClr val="dk1"/>
                          </a:solidFill>
                          <a:latin typeface="Calibri" panose="020F0502020204030204"/>
                        </a:defRPr>
                      </a:lvl5pPr>
                      <a:lvl6pPr marL="10972800" algn="l" defTabSz="4389120" rtl="0" eaLnBrk="1" latinLnBrk="0" hangingPunct="1">
                        <a:defRPr sz="8640" kern="1200">
                          <a:solidFill>
                            <a:schemeClr val="dk1"/>
                          </a:solidFill>
                          <a:latin typeface="Calibri" panose="020F0502020204030204"/>
                        </a:defRPr>
                      </a:lvl6pPr>
                      <a:lvl7pPr marL="13167360" algn="l" defTabSz="4389120" rtl="0" eaLnBrk="1" latinLnBrk="0" hangingPunct="1">
                        <a:defRPr sz="8640" kern="1200">
                          <a:solidFill>
                            <a:schemeClr val="dk1"/>
                          </a:solidFill>
                          <a:latin typeface="Calibri" panose="020F0502020204030204"/>
                        </a:defRPr>
                      </a:lvl7pPr>
                      <a:lvl8pPr marL="15361920" algn="l" defTabSz="4389120" rtl="0" eaLnBrk="1" latinLnBrk="0" hangingPunct="1">
                        <a:defRPr sz="8640" kern="1200">
                          <a:solidFill>
                            <a:schemeClr val="dk1"/>
                          </a:solidFill>
                          <a:latin typeface="Calibri" panose="020F0502020204030204"/>
                        </a:defRPr>
                      </a:lvl8pPr>
                      <a:lvl9pPr marL="17556480" algn="l" defTabSz="4389120" rtl="0" eaLnBrk="1" latinLnBrk="0" hangingPunct="1">
                        <a:defRPr sz="8640" kern="1200">
                          <a:solidFill>
                            <a:schemeClr val="dk1"/>
                          </a:solidFill>
                          <a:latin typeface="Calibri" panose="020F0502020204030204"/>
                        </a:defRPr>
                      </a:lvl9pPr>
                    </a:lstStyle>
                    <a:p>
                      <a:pPr algn="ctr"/>
                      <a:r>
                        <a:rPr lang="en-US" sz="1300" dirty="0"/>
                        <a:t>266</a:t>
                      </a:r>
                    </a:p>
                  </a:txBody>
                  <a:tcPr marL="45720" marR="4572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4389120" rtl="0" eaLnBrk="1" latinLnBrk="0" hangingPunct="1">
                        <a:defRPr sz="8640" kern="1200">
                          <a:solidFill>
                            <a:schemeClr val="dk1"/>
                          </a:solidFill>
                          <a:latin typeface="Calibri" panose="020F0502020204030204"/>
                        </a:defRPr>
                      </a:lvl1pPr>
                      <a:lvl2pPr marL="2194560" algn="l" defTabSz="4389120" rtl="0" eaLnBrk="1" latinLnBrk="0" hangingPunct="1">
                        <a:defRPr sz="8640" kern="1200">
                          <a:solidFill>
                            <a:schemeClr val="dk1"/>
                          </a:solidFill>
                          <a:latin typeface="Calibri" panose="020F0502020204030204"/>
                        </a:defRPr>
                      </a:lvl2pPr>
                      <a:lvl3pPr marL="4389120" algn="l" defTabSz="4389120" rtl="0" eaLnBrk="1" latinLnBrk="0" hangingPunct="1">
                        <a:defRPr sz="8640" kern="1200">
                          <a:solidFill>
                            <a:schemeClr val="dk1"/>
                          </a:solidFill>
                          <a:latin typeface="Calibri" panose="020F0502020204030204"/>
                        </a:defRPr>
                      </a:lvl3pPr>
                      <a:lvl4pPr marL="6583680" algn="l" defTabSz="4389120" rtl="0" eaLnBrk="1" latinLnBrk="0" hangingPunct="1">
                        <a:defRPr sz="8640" kern="1200">
                          <a:solidFill>
                            <a:schemeClr val="dk1"/>
                          </a:solidFill>
                          <a:latin typeface="Calibri" panose="020F0502020204030204"/>
                        </a:defRPr>
                      </a:lvl4pPr>
                      <a:lvl5pPr marL="8778240" algn="l" defTabSz="4389120" rtl="0" eaLnBrk="1" latinLnBrk="0" hangingPunct="1">
                        <a:defRPr sz="8640" kern="1200">
                          <a:solidFill>
                            <a:schemeClr val="dk1"/>
                          </a:solidFill>
                          <a:latin typeface="Calibri" panose="020F0502020204030204"/>
                        </a:defRPr>
                      </a:lvl5pPr>
                      <a:lvl6pPr marL="10972800" algn="l" defTabSz="4389120" rtl="0" eaLnBrk="1" latinLnBrk="0" hangingPunct="1">
                        <a:defRPr sz="8640" kern="1200">
                          <a:solidFill>
                            <a:schemeClr val="dk1"/>
                          </a:solidFill>
                          <a:latin typeface="Calibri" panose="020F0502020204030204"/>
                        </a:defRPr>
                      </a:lvl6pPr>
                      <a:lvl7pPr marL="13167360" algn="l" defTabSz="4389120" rtl="0" eaLnBrk="1" latinLnBrk="0" hangingPunct="1">
                        <a:defRPr sz="8640" kern="1200">
                          <a:solidFill>
                            <a:schemeClr val="dk1"/>
                          </a:solidFill>
                          <a:latin typeface="Calibri" panose="020F0502020204030204"/>
                        </a:defRPr>
                      </a:lvl7pPr>
                      <a:lvl8pPr marL="15361920" algn="l" defTabSz="4389120" rtl="0" eaLnBrk="1" latinLnBrk="0" hangingPunct="1">
                        <a:defRPr sz="8640" kern="1200">
                          <a:solidFill>
                            <a:schemeClr val="dk1"/>
                          </a:solidFill>
                          <a:latin typeface="Calibri" panose="020F0502020204030204"/>
                        </a:defRPr>
                      </a:lvl8pPr>
                      <a:lvl9pPr marL="17556480" algn="l" defTabSz="4389120" rtl="0" eaLnBrk="1" latinLnBrk="0" hangingPunct="1">
                        <a:defRPr sz="8640" kern="1200">
                          <a:solidFill>
                            <a:schemeClr val="dk1"/>
                          </a:solidFill>
                          <a:latin typeface="Calibri" panose="020F0502020204030204"/>
                        </a:defRPr>
                      </a:lvl9pPr>
                    </a:lstStyle>
                    <a:p>
                      <a:pPr algn="ctr"/>
                      <a:r>
                        <a:rPr lang="en-US" sz="1300" dirty="0"/>
                        <a:t>0.139</a:t>
                      </a:r>
                    </a:p>
                  </a:txBody>
                  <a:tcPr marL="45720" marR="4572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4389120" rtl="0" eaLnBrk="1" latinLnBrk="0" hangingPunct="1">
                        <a:defRPr sz="8640" kern="1200">
                          <a:solidFill>
                            <a:schemeClr val="dk1"/>
                          </a:solidFill>
                          <a:latin typeface="Calibri" panose="020F0502020204030204"/>
                        </a:defRPr>
                      </a:lvl1pPr>
                      <a:lvl2pPr marL="2194560" algn="l" defTabSz="4389120" rtl="0" eaLnBrk="1" latinLnBrk="0" hangingPunct="1">
                        <a:defRPr sz="8640" kern="1200">
                          <a:solidFill>
                            <a:schemeClr val="dk1"/>
                          </a:solidFill>
                          <a:latin typeface="Calibri" panose="020F0502020204030204"/>
                        </a:defRPr>
                      </a:lvl2pPr>
                      <a:lvl3pPr marL="4389120" algn="l" defTabSz="4389120" rtl="0" eaLnBrk="1" latinLnBrk="0" hangingPunct="1">
                        <a:defRPr sz="8640" kern="1200">
                          <a:solidFill>
                            <a:schemeClr val="dk1"/>
                          </a:solidFill>
                          <a:latin typeface="Calibri" panose="020F0502020204030204"/>
                        </a:defRPr>
                      </a:lvl3pPr>
                      <a:lvl4pPr marL="6583680" algn="l" defTabSz="4389120" rtl="0" eaLnBrk="1" latinLnBrk="0" hangingPunct="1">
                        <a:defRPr sz="8640" kern="1200">
                          <a:solidFill>
                            <a:schemeClr val="dk1"/>
                          </a:solidFill>
                          <a:latin typeface="Calibri" panose="020F0502020204030204"/>
                        </a:defRPr>
                      </a:lvl4pPr>
                      <a:lvl5pPr marL="8778240" algn="l" defTabSz="4389120" rtl="0" eaLnBrk="1" latinLnBrk="0" hangingPunct="1">
                        <a:defRPr sz="8640" kern="1200">
                          <a:solidFill>
                            <a:schemeClr val="dk1"/>
                          </a:solidFill>
                          <a:latin typeface="Calibri" panose="020F0502020204030204"/>
                        </a:defRPr>
                      </a:lvl5pPr>
                      <a:lvl6pPr marL="10972800" algn="l" defTabSz="4389120" rtl="0" eaLnBrk="1" latinLnBrk="0" hangingPunct="1">
                        <a:defRPr sz="8640" kern="1200">
                          <a:solidFill>
                            <a:schemeClr val="dk1"/>
                          </a:solidFill>
                          <a:latin typeface="Calibri" panose="020F0502020204030204"/>
                        </a:defRPr>
                      </a:lvl6pPr>
                      <a:lvl7pPr marL="13167360" algn="l" defTabSz="4389120" rtl="0" eaLnBrk="1" latinLnBrk="0" hangingPunct="1">
                        <a:defRPr sz="8640" kern="1200">
                          <a:solidFill>
                            <a:schemeClr val="dk1"/>
                          </a:solidFill>
                          <a:latin typeface="Calibri" panose="020F0502020204030204"/>
                        </a:defRPr>
                      </a:lvl7pPr>
                      <a:lvl8pPr marL="15361920" algn="l" defTabSz="4389120" rtl="0" eaLnBrk="1" latinLnBrk="0" hangingPunct="1">
                        <a:defRPr sz="8640" kern="1200">
                          <a:solidFill>
                            <a:schemeClr val="dk1"/>
                          </a:solidFill>
                          <a:latin typeface="Calibri" panose="020F0502020204030204"/>
                        </a:defRPr>
                      </a:lvl8pPr>
                      <a:lvl9pPr marL="17556480" algn="l" defTabSz="4389120" rtl="0" eaLnBrk="1" latinLnBrk="0" hangingPunct="1">
                        <a:defRPr sz="8640" kern="1200">
                          <a:solidFill>
                            <a:schemeClr val="dk1"/>
                          </a:solidFill>
                          <a:latin typeface="Calibri" panose="020F0502020204030204"/>
                        </a:defRPr>
                      </a:lvl9pPr>
                    </a:lstStyle>
                    <a:p>
                      <a:pPr algn="ctr"/>
                      <a:r>
                        <a:rPr lang="en-US" sz="1300" dirty="0"/>
                        <a:t>0</a:t>
                      </a:r>
                    </a:p>
                  </a:txBody>
                  <a:tcPr marL="45720" marR="4572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extLst>
                  <a:ext uri="{0D108BD9-81ED-4DB2-BD59-A6C34878D82A}">
                    <a16:rowId xmlns:a16="http://schemas.microsoft.com/office/drawing/2014/main" val="4220355274"/>
                  </a:ext>
                </a:extLst>
              </a:tr>
              <a:tr h="162958">
                <a:tc>
                  <a:txBody>
                    <a:bodyPr/>
                    <a:lstStyle>
                      <a:lvl1pPr marL="0" algn="l" defTabSz="4389120" rtl="0" eaLnBrk="1" latinLnBrk="0" hangingPunct="1">
                        <a:defRPr sz="8640" kern="1200">
                          <a:solidFill>
                            <a:schemeClr val="dk1"/>
                          </a:solidFill>
                          <a:latin typeface="Calibri" panose="020F0502020204030204"/>
                        </a:defRPr>
                      </a:lvl1pPr>
                      <a:lvl2pPr marL="2194560" algn="l" defTabSz="4389120" rtl="0" eaLnBrk="1" latinLnBrk="0" hangingPunct="1">
                        <a:defRPr sz="8640" kern="1200">
                          <a:solidFill>
                            <a:schemeClr val="dk1"/>
                          </a:solidFill>
                          <a:latin typeface="Calibri" panose="020F0502020204030204"/>
                        </a:defRPr>
                      </a:lvl2pPr>
                      <a:lvl3pPr marL="4389120" algn="l" defTabSz="4389120" rtl="0" eaLnBrk="1" latinLnBrk="0" hangingPunct="1">
                        <a:defRPr sz="8640" kern="1200">
                          <a:solidFill>
                            <a:schemeClr val="dk1"/>
                          </a:solidFill>
                          <a:latin typeface="Calibri" panose="020F0502020204030204"/>
                        </a:defRPr>
                      </a:lvl3pPr>
                      <a:lvl4pPr marL="6583680" algn="l" defTabSz="4389120" rtl="0" eaLnBrk="1" latinLnBrk="0" hangingPunct="1">
                        <a:defRPr sz="8640" kern="1200">
                          <a:solidFill>
                            <a:schemeClr val="dk1"/>
                          </a:solidFill>
                          <a:latin typeface="Calibri" panose="020F0502020204030204"/>
                        </a:defRPr>
                      </a:lvl4pPr>
                      <a:lvl5pPr marL="8778240" algn="l" defTabSz="4389120" rtl="0" eaLnBrk="1" latinLnBrk="0" hangingPunct="1">
                        <a:defRPr sz="8640" kern="1200">
                          <a:solidFill>
                            <a:schemeClr val="dk1"/>
                          </a:solidFill>
                          <a:latin typeface="Calibri" panose="020F0502020204030204"/>
                        </a:defRPr>
                      </a:lvl5pPr>
                      <a:lvl6pPr marL="10972800" algn="l" defTabSz="4389120" rtl="0" eaLnBrk="1" latinLnBrk="0" hangingPunct="1">
                        <a:defRPr sz="8640" kern="1200">
                          <a:solidFill>
                            <a:schemeClr val="dk1"/>
                          </a:solidFill>
                          <a:latin typeface="Calibri" panose="020F0502020204030204"/>
                        </a:defRPr>
                      </a:lvl6pPr>
                      <a:lvl7pPr marL="13167360" algn="l" defTabSz="4389120" rtl="0" eaLnBrk="1" latinLnBrk="0" hangingPunct="1">
                        <a:defRPr sz="8640" kern="1200">
                          <a:solidFill>
                            <a:schemeClr val="dk1"/>
                          </a:solidFill>
                          <a:latin typeface="Calibri" panose="020F0502020204030204"/>
                        </a:defRPr>
                      </a:lvl7pPr>
                      <a:lvl8pPr marL="15361920" algn="l" defTabSz="4389120" rtl="0" eaLnBrk="1" latinLnBrk="0" hangingPunct="1">
                        <a:defRPr sz="8640" kern="1200">
                          <a:solidFill>
                            <a:schemeClr val="dk1"/>
                          </a:solidFill>
                          <a:latin typeface="Calibri" panose="020F0502020204030204"/>
                        </a:defRPr>
                      </a:lvl8pPr>
                      <a:lvl9pPr marL="17556480" algn="l" defTabSz="4389120" rtl="0" eaLnBrk="1" latinLnBrk="0" hangingPunct="1">
                        <a:defRPr sz="8640" kern="1200">
                          <a:solidFill>
                            <a:schemeClr val="dk1"/>
                          </a:solidFill>
                          <a:latin typeface="Calibri" panose="020F0502020204030204"/>
                        </a:defRPr>
                      </a:lvl9pPr>
                    </a:lstStyle>
                    <a:p>
                      <a:pPr algn="ctr"/>
                      <a:r>
                        <a:rPr lang="en-US" sz="1300" dirty="0"/>
                        <a:t>E</a:t>
                      </a:r>
                      <a:r>
                        <a:rPr lang="en-US" sz="1300" baseline="-25000" dirty="0"/>
                        <a:t>2</a:t>
                      </a:r>
                    </a:p>
                  </a:txBody>
                  <a:tcPr marL="45720" marR="4572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4389120" rtl="0" eaLnBrk="1" latinLnBrk="0" hangingPunct="1">
                        <a:defRPr sz="8640" kern="1200">
                          <a:solidFill>
                            <a:schemeClr val="dk1"/>
                          </a:solidFill>
                          <a:latin typeface="Calibri" panose="020F0502020204030204"/>
                        </a:defRPr>
                      </a:lvl1pPr>
                      <a:lvl2pPr marL="2194560" algn="l" defTabSz="4389120" rtl="0" eaLnBrk="1" latinLnBrk="0" hangingPunct="1">
                        <a:defRPr sz="8640" kern="1200">
                          <a:solidFill>
                            <a:schemeClr val="dk1"/>
                          </a:solidFill>
                          <a:latin typeface="Calibri" panose="020F0502020204030204"/>
                        </a:defRPr>
                      </a:lvl2pPr>
                      <a:lvl3pPr marL="4389120" algn="l" defTabSz="4389120" rtl="0" eaLnBrk="1" latinLnBrk="0" hangingPunct="1">
                        <a:defRPr sz="8640" kern="1200">
                          <a:solidFill>
                            <a:schemeClr val="dk1"/>
                          </a:solidFill>
                          <a:latin typeface="Calibri" panose="020F0502020204030204"/>
                        </a:defRPr>
                      </a:lvl3pPr>
                      <a:lvl4pPr marL="6583680" algn="l" defTabSz="4389120" rtl="0" eaLnBrk="1" latinLnBrk="0" hangingPunct="1">
                        <a:defRPr sz="8640" kern="1200">
                          <a:solidFill>
                            <a:schemeClr val="dk1"/>
                          </a:solidFill>
                          <a:latin typeface="Calibri" panose="020F0502020204030204"/>
                        </a:defRPr>
                      </a:lvl4pPr>
                      <a:lvl5pPr marL="8778240" algn="l" defTabSz="4389120" rtl="0" eaLnBrk="1" latinLnBrk="0" hangingPunct="1">
                        <a:defRPr sz="8640" kern="1200">
                          <a:solidFill>
                            <a:schemeClr val="dk1"/>
                          </a:solidFill>
                          <a:latin typeface="Calibri" panose="020F0502020204030204"/>
                        </a:defRPr>
                      </a:lvl5pPr>
                      <a:lvl6pPr marL="10972800" algn="l" defTabSz="4389120" rtl="0" eaLnBrk="1" latinLnBrk="0" hangingPunct="1">
                        <a:defRPr sz="8640" kern="1200">
                          <a:solidFill>
                            <a:schemeClr val="dk1"/>
                          </a:solidFill>
                          <a:latin typeface="Calibri" panose="020F0502020204030204"/>
                        </a:defRPr>
                      </a:lvl6pPr>
                      <a:lvl7pPr marL="13167360" algn="l" defTabSz="4389120" rtl="0" eaLnBrk="1" latinLnBrk="0" hangingPunct="1">
                        <a:defRPr sz="8640" kern="1200">
                          <a:solidFill>
                            <a:schemeClr val="dk1"/>
                          </a:solidFill>
                          <a:latin typeface="Calibri" panose="020F0502020204030204"/>
                        </a:defRPr>
                      </a:lvl7pPr>
                      <a:lvl8pPr marL="15361920" algn="l" defTabSz="4389120" rtl="0" eaLnBrk="1" latinLnBrk="0" hangingPunct="1">
                        <a:defRPr sz="8640" kern="1200">
                          <a:solidFill>
                            <a:schemeClr val="dk1"/>
                          </a:solidFill>
                          <a:latin typeface="Calibri" panose="020F0502020204030204"/>
                        </a:defRPr>
                      </a:lvl8pPr>
                      <a:lvl9pPr marL="17556480" algn="l" defTabSz="4389120" rtl="0" eaLnBrk="1" latinLnBrk="0" hangingPunct="1">
                        <a:defRPr sz="8640" kern="1200">
                          <a:solidFill>
                            <a:schemeClr val="dk1"/>
                          </a:solidFill>
                          <a:latin typeface="Calibri" panose="020F0502020204030204"/>
                        </a:defRPr>
                      </a:lvl9pPr>
                    </a:lstStyle>
                    <a:p>
                      <a:pPr algn="ctr"/>
                      <a:r>
                        <a:rPr lang="en-US" sz="1300" dirty="0"/>
                        <a:t>4.354</a:t>
                      </a:r>
                    </a:p>
                  </a:txBody>
                  <a:tcPr marL="45720" marR="4572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4389120" rtl="0" eaLnBrk="1" latinLnBrk="0" hangingPunct="1">
                        <a:defRPr sz="8640" kern="1200">
                          <a:solidFill>
                            <a:schemeClr val="dk1"/>
                          </a:solidFill>
                          <a:latin typeface="Calibri" panose="020F0502020204030204"/>
                        </a:defRPr>
                      </a:lvl1pPr>
                      <a:lvl2pPr marL="2194560" algn="l" defTabSz="4389120" rtl="0" eaLnBrk="1" latinLnBrk="0" hangingPunct="1">
                        <a:defRPr sz="8640" kern="1200">
                          <a:solidFill>
                            <a:schemeClr val="dk1"/>
                          </a:solidFill>
                          <a:latin typeface="Calibri" panose="020F0502020204030204"/>
                        </a:defRPr>
                      </a:lvl2pPr>
                      <a:lvl3pPr marL="4389120" algn="l" defTabSz="4389120" rtl="0" eaLnBrk="1" latinLnBrk="0" hangingPunct="1">
                        <a:defRPr sz="8640" kern="1200">
                          <a:solidFill>
                            <a:schemeClr val="dk1"/>
                          </a:solidFill>
                          <a:latin typeface="Calibri" panose="020F0502020204030204"/>
                        </a:defRPr>
                      </a:lvl3pPr>
                      <a:lvl4pPr marL="6583680" algn="l" defTabSz="4389120" rtl="0" eaLnBrk="1" latinLnBrk="0" hangingPunct="1">
                        <a:defRPr sz="8640" kern="1200">
                          <a:solidFill>
                            <a:schemeClr val="dk1"/>
                          </a:solidFill>
                          <a:latin typeface="Calibri" panose="020F0502020204030204"/>
                        </a:defRPr>
                      </a:lvl4pPr>
                      <a:lvl5pPr marL="8778240" algn="l" defTabSz="4389120" rtl="0" eaLnBrk="1" latinLnBrk="0" hangingPunct="1">
                        <a:defRPr sz="8640" kern="1200">
                          <a:solidFill>
                            <a:schemeClr val="dk1"/>
                          </a:solidFill>
                          <a:latin typeface="Calibri" panose="020F0502020204030204"/>
                        </a:defRPr>
                      </a:lvl5pPr>
                      <a:lvl6pPr marL="10972800" algn="l" defTabSz="4389120" rtl="0" eaLnBrk="1" latinLnBrk="0" hangingPunct="1">
                        <a:defRPr sz="8640" kern="1200">
                          <a:solidFill>
                            <a:schemeClr val="dk1"/>
                          </a:solidFill>
                          <a:latin typeface="Calibri" panose="020F0502020204030204"/>
                        </a:defRPr>
                      </a:lvl6pPr>
                      <a:lvl7pPr marL="13167360" algn="l" defTabSz="4389120" rtl="0" eaLnBrk="1" latinLnBrk="0" hangingPunct="1">
                        <a:defRPr sz="8640" kern="1200">
                          <a:solidFill>
                            <a:schemeClr val="dk1"/>
                          </a:solidFill>
                          <a:latin typeface="Calibri" panose="020F0502020204030204"/>
                        </a:defRPr>
                      </a:lvl7pPr>
                      <a:lvl8pPr marL="15361920" algn="l" defTabSz="4389120" rtl="0" eaLnBrk="1" latinLnBrk="0" hangingPunct="1">
                        <a:defRPr sz="8640" kern="1200">
                          <a:solidFill>
                            <a:schemeClr val="dk1"/>
                          </a:solidFill>
                          <a:latin typeface="Calibri" panose="020F0502020204030204"/>
                        </a:defRPr>
                      </a:lvl8pPr>
                      <a:lvl9pPr marL="17556480" algn="l" defTabSz="4389120" rtl="0" eaLnBrk="1" latinLnBrk="0" hangingPunct="1">
                        <a:defRPr sz="8640" kern="1200">
                          <a:solidFill>
                            <a:schemeClr val="dk1"/>
                          </a:solidFill>
                          <a:latin typeface="Calibri" panose="020F0502020204030204"/>
                        </a:defRPr>
                      </a:lvl9pPr>
                    </a:lstStyle>
                    <a:p>
                      <a:pPr algn="ctr"/>
                      <a:r>
                        <a:rPr lang="en-US" sz="1300" dirty="0"/>
                        <a:t>11.2</a:t>
                      </a:r>
                    </a:p>
                  </a:txBody>
                  <a:tcPr marL="45720" marR="4572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4389120" rtl="0" eaLnBrk="1" latinLnBrk="0" hangingPunct="1">
                        <a:defRPr sz="8640" kern="1200">
                          <a:solidFill>
                            <a:schemeClr val="dk1"/>
                          </a:solidFill>
                          <a:latin typeface="Calibri" panose="020F0502020204030204"/>
                        </a:defRPr>
                      </a:lvl1pPr>
                      <a:lvl2pPr marL="2194560" algn="l" defTabSz="4389120" rtl="0" eaLnBrk="1" latinLnBrk="0" hangingPunct="1">
                        <a:defRPr sz="8640" kern="1200">
                          <a:solidFill>
                            <a:schemeClr val="dk1"/>
                          </a:solidFill>
                          <a:latin typeface="Calibri" panose="020F0502020204030204"/>
                        </a:defRPr>
                      </a:lvl2pPr>
                      <a:lvl3pPr marL="4389120" algn="l" defTabSz="4389120" rtl="0" eaLnBrk="1" latinLnBrk="0" hangingPunct="1">
                        <a:defRPr sz="8640" kern="1200">
                          <a:solidFill>
                            <a:schemeClr val="dk1"/>
                          </a:solidFill>
                          <a:latin typeface="Calibri" panose="020F0502020204030204"/>
                        </a:defRPr>
                      </a:lvl3pPr>
                      <a:lvl4pPr marL="6583680" algn="l" defTabSz="4389120" rtl="0" eaLnBrk="1" latinLnBrk="0" hangingPunct="1">
                        <a:defRPr sz="8640" kern="1200">
                          <a:solidFill>
                            <a:schemeClr val="dk1"/>
                          </a:solidFill>
                          <a:latin typeface="Calibri" panose="020F0502020204030204"/>
                        </a:defRPr>
                      </a:lvl4pPr>
                      <a:lvl5pPr marL="8778240" algn="l" defTabSz="4389120" rtl="0" eaLnBrk="1" latinLnBrk="0" hangingPunct="1">
                        <a:defRPr sz="8640" kern="1200">
                          <a:solidFill>
                            <a:schemeClr val="dk1"/>
                          </a:solidFill>
                          <a:latin typeface="Calibri" panose="020F0502020204030204"/>
                        </a:defRPr>
                      </a:lvl5pPr>
                      <a:lvl6pPr marL="10972800" algn="l" defTabSz="4389120" rtl="0" eaLnBrk="1" latinLnBrk="0" hangingPunct="1">
                        <a:defRPr sz="8640" kern="1200">
                          <a:solidFill>
                            <a:schemeClr val="dk1"/>
                          </a:solidFill>
                          <a:latin typeface="Calibri" panose="020F0502020204030204"/>
                        </a:defRPr>
                      </a:lvl6pPr>
                      <a:lvl7pPr marL="13167360" algn="l" defTabSz="4389120" rtl="0" eaLnBrk="1" latinLnBrk="0" hangingPunct="1">
                        <a:defRPr sz="8640" kern="1200">
                          <a:solidFill>
                            <a:schemeClr val="dk1"/>
                          </a:solidFill>
                          <a:latin typeface="Calibri" panose="020F0502020204030204"/>
                        </a:defRPr>
                      </a:lvl7pPr>
                      <a:lvl8pPr marL="15361920" algn="l" defTabSz="4389120" rtl="0" eaLnBrk="1" latinLnBrk="0" hangingPunct="1">
                        <a:defRPr sz="8640" kern="1200">
                          <a:solidFill>
                            <a:schemeClr val="dk1"/>
                          </a:solidFill>
                          <a:latin typeface="Calibri" panose="020F0502020204030204"/>
                        </a:defRPr>
                      </a:lvl8pPr>
                      <a:lvl9pPr marL="17556480" algn="l" defTabSz="4389120" rtl="0" eaLnBrk="1" latinLnBrk="0" hangingPunct="1">
                        <a:defRPr sz="8640" kern="1200">
                          <a:solidFill>
                            <a:schemeClr val="dk1"/>
                          </a:solidFill>
                          <a:latin typeface="Calibri" panose="020F0502020204030204"/>
                        </a:defRPr>
                      </a:lvl9pPr>
                    </a:lstStyle>
                    <a:p>
                      <a:pPr algn="ctr"/>
                      <a:r>
                        <a:rPr lang="en-US" sz="1300" dirty="0"/>
                        <a:t>318</a:t>
                      </a:r>
                    </a:p>
                  </a:txBody>
                  <a:tcPr marL="45720" marR="4572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4389120" rtl="0" eaLnBrk="1" latinLnBrk="0" hangingPunct="1">
                        <a:defRPr sz="8640" kern="1200">
                          <a:solidFill>
                            <a:schemeClr val="dk1"/>
                          </a:solidFill>
                          <a:latin typeface="Calibri" panose="020F0502020204030204"/>
                        </a:defRPr>
                      </a:lvl1pPr>
                      <a:lvl2pPr marL="2194560" algn="l" defTabSz="4389120" rtl="0" eaLnBrk="1" latinLnBrk="0" hangingPunct="1">
                        <a:defRPr sz="8640" kern="1200">
                          <a:solidFill>
                            <a:schemeClr val="dk1"/>
                          </a:solidFill>
                          <a:latin typeface="Calibri" panose="020F0502020204030204"/>
                        </a:defRPr>
                      </a:lvl2pPr>
                      <a:lvl3pPr marL="4389120" algn="l" defTabSz="4389120" rtl="0" eaLnBrk="1" latinLnBrk="0" hangingPunct="1">
                        <a:defRPr sz="8640" kern="1200">
                          <a:solidFill>
                            <a:schemeClr val="dk1"/>
                          </a:solidFill>
                          <a:latin typeface="Calibri" panose="020F0502020204030204"/>
                        </a:defRPr>
                      </a:lvl3pPr>
                      <a:lvl4pPr marL="6583680" algn="l" defTabSz="4389120" rtl="0" eaLnBrk="1" latinLnBrk="0" hangingPunct="1">
                        <a:defRPr sz="8640" kern="1200">
                          <a:solidFill>
                            <a:schemeClr val="dk1"/>
                          </a:solidFill>
                          <a:latin typeface="Calibri" panose="020F0502020204030204"/>
                        </a:defRPr>
                      </a:lvl4pPr>
                      <a:lvl5pPr marL="8778240" algn="l" defTabSz="4389120" rtl="0" eaLnBrk="1" latinLnBrk="0" hangingPunct="1">
                        <a:defRPr sz="8640" kern="1200">
                          <a:solidFill>
                            <a:schemeClr val="dk1"/>
                          </a:solidFill>
                          <a:latin typeface="Calibri" panose="020F0502020204030204"/>
                        </a:defRPr>
                      </a:lvl5pPr>
                      <a:lvl6pPr marL="10972800" algn="l" defTabSz="4389120" rtl="0" eaLnBrk="1" latinLnBrk="0" hangingPunct="1">
                        <a:defRPr sz="8640" kern="1200">
                          <a:solidFill>
                            <a:schemeClr val="dk1"/>
                          </a:solidFill>
                          <a:latin typeface="Calibri" panose="020F0502020204030204"/>
                        </a:defRPr>
                      </a:lvl6pPr>
                      <a:lvl7pPr marL="13167360" algn="l" defTabSz="4389120" rtl="0" eaLnBrk="1" latinLnBrk="0" hangingPunct="1">
                        <a:defRPr sz="8640" kern="1200">
                          <a:solidFill>
                            <a:schemeClr val="dk1"/>
                          </a:solidFill>
                          <a:latin typeface="Calibri" panose="020F0502020204030204"/>
                        </a:defRPr>
                      </a:lvl7pPr>
                      <a:lvl8pPr marL="15361920" algn="l" defTabSz="4389120" rtl="0" eaLnBrk="1" latinLnBrk="0" hangingPunct="1">
                        <a:defRPr sz="8640" kern="1200">
                          <a:solidFill>
                            <a:schemeClr val="dk1"/>
                          </a:solidFill>
                          <a:latin typeface="Calibri" panose="020F0502020204030204"/>
                        </a:defRPr>
                      </a:lvl8pPr>
                      <a:lvl9pPr marL="17556480" algn="l" defTabSz="4389120" rtl="0" eaLnBrk="1" latinLnBrk="0" hangingPunct="1">
                        <a:defRPr sz="8640" kern="1200">
                          <a:solidFill>
                            <a:schemeClr val="dk1"/>
                          </a:solidFill>
                          <a:latin typeface="Calibri" panose="020F0502020204030204"/>
                        </a:defRPr>
                      </a:lvl9pPr>
                    </a:lstStyle>
                    <a:p>
                      <a:pPr algn="ctr"/>
                      <a:r>
                        <a:rPr lang="en-US" sz="1300" dirty="0"/>
                        <a:t>0.097</a:t>
                      </a:r>
                    </a:p>
                  </a:txBody>
                  <a:tcPr marL="45720" marR="4572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4389120" rtl="0" eaLnBrk="1" latinLnBrk="0" hangingPunct="1">
                        <a:defRPr sz="8640" kern="1200">
                          <a:solidFill>
                            <a:schemeClr val="dk1"/>
                          </a:solidFill>
                          <a:latin typeface="Calibri" panose="020F0502020204030204"/>
                        </a:defRPr>
                      </a:lvl1pPr>
                      <a:lvl2pPr marL="2194560" algn="l" defTabSz="4389120" rtl="0" eaLnBrk="1" latinLnBrk="0" hangingPunct="1">
                        <a:defRPr sz="8640" kern="1200">
                          <a:solidFill>
                            <a:schemeClr val="dk1"/>
                          </a:solidFill>
                          <a:latin typeface="Calibri" panose="020F0502020204030204"/>
                        </a:defRPr>
                      </a:lvl2pPr>
                      <a:lvl3pPr marL="4389120" algn="l" defTabSz="4389120" rtl="0" eaLnBrk="1" latinLnBrk="0" hangingPunct="1">
                        <a:defRPr sz="8640" kern="1200">
                          <a:solidFill>
                            <a:schemeClr val="dk1"/>
                          </a:solidFill>
                          <a:latin typeface="Calibri" panose="020F0502020204030204"/>
                        </a:defRPr>
                      </a:lvl3pPr>
                      <a:lvl4pPr marL="6583680" algn="l" defTabSz="4389120" rtl="0" eaLnBrk="1" latinLnBrk="0" hangingPunct="1">
                        <a:defRPr sz="8640" kern="1200">
                          <a:solidFill>
                            <a:schemeClr val="dk1"/>
                          </a:solidFill>
                          <a:latin typeface="Calibri" panose="020F0502020204030204"/>
                        </a:defRPr>
                      </a:lvl4pPr>
                      <a:lvl5pPr marL="8778240" algn="l" defTabSz="4389120" rtl="0" eaLnBrk="1" latinLnBrk="0" hangingPunct="1">
                        <a:defRPr sz="8640" kern="1200">
                          <a:solidFill>
                            <a:schemeClr val="dk1"/>
                          </a:solidFill>
                          <a:latin typeface="Calibri" panose="020F0502020204030204"/>
                        </a:defRPr>
                      </a:lvl5pPr>
                      <a:lvl6pPr marL="10972800" algn="l" defTabSz="4389120" rtl="0" eaLnBrk="1" latinLnBrk="0" hangingPunct="1">
                        <a:defRPr sz="8640" kern="1200">
                          <a:solidFill>
                            <a:schemeClr val="dk1"/>
                          </a:solidFill>
                          <a:latin typeface="Calibri" panose="020F0502020204030204"/>
                        </a:defRPr>
                      </a:lvl6pPr>
                      <a:lvl7pPr marL="13167360" algn="l" defTabSz="4389120" rtl="0" eaLnBrk="1" latinLnBrk="0" hangingPunct="1">
                        <a:defRPr sz="8640" kern="1200">
                          <a:solidFill>
                            <a:schemeClr val="dk1"/>
                          </a:solidFill>
                          <a:latin typeface="Calibri" panose="020F0502020204030204"/>
                        </a:defRPr>
                      </a:lvl7pPr>
                      <a:lvl8pPr marL="15361920" algn="l" defTabSz="4389120" rtl="0" eaLnBrk="1" latinLnBrk="0" hangingPunct="1">
                        <a:defRPr sz="8640" kern="1200">
                          <a:solidFill>
                            <a:schemeClr val="dk1"/>
                          </a:solidFill>
                          <a:latin typeface="Calibri" panose="020F0502020204030204"/>
                        </a:defRPr>
                      </a:lvl8pPr>
                      <a:lvl9pPr marL="17556480" algn="l" defTabSz="4389120" rtl="0" eaLnBrk="1" latinLnBrk="0" hangingPunct="1">
                        <a:defRPr sz="8640" kern="1200">
                          <a:solidFill>
                            <a:schemeClr val="dk1"/>
                          </a:solidFill>
                          <a:latin typeface="Calibri" panose="020F0502020204030204"/>
                        </a:defRPr>
                      </a:lvl9pPr>
                    </a:lstStyle>
                    <a:p>
                      <a:pPr algn="ctr"/>
                      <a:r>
                        <a:rPr lang="en-US" sz="1300" dirty="0"/>
                        <a:t>0</a:t>
                      </a:r>
                    </a:p>
                  </a:txBody>
                  <a:tcPr marL="45720" marR="4572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extLst>
                  <a:ext uri="{0D108BD9-81ED-4DB2-BD59-A6C34878D82A}">
                    <a16:rowId xmlns:a16="http://schemas.microsoft.com/office/drawing/2014/main" val="3968239803"/>
                  </a:ext>
                </a:extLst>
              </a:tr>
            </a:tbl>
          </a:graphicData>
        </a:graphic>
      </p:graphicFrame>
      <p:sp>
        <p:nvSpPr>
          <p:cNvPr id="10" name="TextBox 9">
            <a:extLst>
              <a:ext uri="{FF2B5EF4-FFF2-40B4-BE49-F238E27FC236}">
                <a16:creationId xmlns:a16="http://schemas.microsoft.com/office/drawing/2014/main" id="{33EB901A-359D-4342-9733-457650416C04}"/>
              </a:ext>
            </a:extLst>
          </p:cNvPr>
          <p:cNvSpPr txBox="1"/>
          <p:nvPr/>
        </p:nvSpPr>
        <p:spPr>
          <a:xfrm>
            <a:off x="11627708" y="6376087"/>
            <a:ext cx="481914" cy="400110"/>
          </a:xfrm>
          <a:prstGeom prst="rect">
            <a:avLst/>
          </a:prstGeom>
          <a:noFill/>
        </p:spPr>
        <p:txBody>
          <a:bodyPr wrap="square" rtlCol="0">
            <a:spAutoFit/>
          </a:bodyPr>
          <a:lstStyle/>
          <a:p>
            <a:pPr algn="ctr"/>
            <a:r>
              <a:rPr lang="en-US" sz="2000" dirty="0">
                <a:solidFill>
                  <a:schemeClr val="bg1"/>
                </a:solidFill>
              </a:rPr>
              <a:t>13</a:t>
            </a:r>
          </a:p>
        </p:txBody>
      </p:sp>
    </p:spTree>
    <p:extLst>
      <p:ext uri="{BB962C8B-B14F-4D97-AF65-F5344CB8AC3E}">
        <p14:creationId xmlns:p14="http://schemas.microsoft.com/office/powerpoint/2010/main" val="30374011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F388878-8863-435A-9A30-F09EBEBAE322}"/>
              </a:ext>
            </a:extLst>
          </p:cNvPr>
          <p:cNvSpPr>
            <a:spLocks noGrp="1"/>
          </p:cNvSpPr>
          <p:nvPr>
            <p:ph idx="1"/>
          </p:nvPr>
        </p:nvSpPr>
        <p:spPr>
          <a:xfrm>
            <a:off x="660649" y="4798258"/>
            <a:ext cx="5668714" cy="1236582"/>
          </a:xfrm>
        </p:spPr>
        <p:txBody>
          <a:bodyPr>
            <a:normAutofit/>
          </a:bodyPr>
          <a:lstStyle/>
          <a:p>
            <a:pPr marL="0" indent="0">
              <a:buNone/>
            </a:pPr>
            <a:r>
              <a:rPr lang="en-US" sz="2000" dirty="0"/>
              <a:t>The marked squares are the measured energies of bulk Ge and the Ge</a:t>
            </a:r>
            <a:r>
              <a:rPr lang="en-US" sz="2000" baseline="-25000" dirty="0"/>
              <a:t>1-y</a:t>
            </a:r>
            <a:r>
              <a:rPr lang="en-US" sz="2000" dirty="0"/>
              <a:t>Sn</a:t>
            </a:r>
            <a:r>
              <a:rPr lang="en-US" sz="2000" baseline="-25000" dirty="0"/>
              <a:t>y</a:t>
            </a:r>
            <a:r>
              <a:rPr lang="en-US" sz="2000" dirty="0"/>
              <a:t> epitaxial layer. The Ge</a:t>
            </a:r>
            <a:r>
              <a:rPr lang="en-US" sz="2000" baseline="-25000" dirty="0"/>
              <a:t>1-y</a:t>
            </a:r>
            <a:r>
              <a:rPr lang="en-US" sz="2000" dirty="0"/>
              <a:t>Sn</a:t>
            </a:r>
            <a:r>
              <a:rPr lang="en-US" sz="2000" baseline="-25000" dirty="0"/>
              <a:t>y</a:t>
            </a:r>
            <a:r>
              <a:rPr lang="en-US" sz="2000" dirty="0"/>
              <a:t> energy for the E</a:t>
            </a:r>
            <a:r>
              <a:rPr lang="en-US" sz="2000" baseline="-25000" dirty="0"/>
              <a:t>1 </a:t>
            </a:r>
            <a:r>
              <a:rPr lang="en-US" sz="2000" dirty="0"/>
              <a:t>is slightly higher. </a:t>
            </a:r>
          </a:p>
        </p:txBody>
      </p:sp>
      <p:sp>
        <p:nvSpPr>
          <p:cNvPr id="3" name="Title 2">
            <a:extLst>
              <a:ext uri="{FF2B5EF4-FFF2-40B4-BE49-F238E27FC236}">
                <a16:creationId xmlns:a16="http://schemas.microsoft.com/office/drawing/2014/main" id="{F524573D-754D-40F6-827A-1B4E084DF0F2}"/>
              </a:ext>
            </a:extLst>
          </p:cNvPr>
          <p:cNvSpPr>
            <a:spLocks noGrp="1"/>
          </p:cNvSpPr>
          <p:nvPr>
            <p:ph type="title"/>
          </p:nvPr>
        </p:nvSpPr>
        <p:spPr>
          <a:xfrm>
            <a:off x="517281" y="36512"/>
            <a:ext cx="10515600" cy="1325563"/>
          </a:xfrm>
        </p:spPr>
        <p:txBody>
          <a:bodyPr/>
          <a:lstStyle/>
          <a:p>
            <a:r>
              <a:rPr lang="en-US" dirty="0"/>
              <a:t>Theoretical E</a:t>
            </a:r>
            <a:r>
              <a:rPr lang="en-US" baseline="-25000" dirty="0"/>
              <a:t>1</a:t>
            </a:r>
            <a:r>
              <a:rPr lang="en-US" dirty="0"/>
              <a:t> &amp; E</a:t>
            </a:r>
            <a:r>
              <a:rPr lang="en-US" baseline="-25000" dirty="0"/>
              <a:t>1</a:t>
            </a:r>
            <a:r>
              <a:rPr lang="en-US" dirty="0"/>
              <a:t>+</a:t>
            </a:r>
            <a:r>
              <a:rPr lang="el-GR" dirty="0"/>
              <a:t>Δ</a:t>
            </a:r>
            <a:r>
              <a:rPr lang="en-US" baseline="-25000" dirty="0"/>
              <a:t>1 </a:t>
            </a:r>
            <a:r>
              <a:rPr lang="en-US" dirty="0"/>
              <a:t>with Tin Content</a:t>
            </a:r>
          </a:p>
        </p:txBody>
      </p:sp>
      <p:pic>
        <p:nvPicPr>
          <p:cNvPr id="4" name="Picture 3">
            <a:extLst>
              <a:ext uri="{FF2B5EF4-FFF2-40B4-BE49-F238E27FC236}">
                <a16:creationId xmlns:a16="http://schemas.microsoft.com/office/drawing/2014/main" id="{BB497B8D-A3EB-4CE4-BAB7-166D51F50280}"/>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660649" y="1009132"/>
            <a:ext cx="4951577" cy="3789126"/>
          </a:xfrm>
          <a:prstGeom prst="rect">
            <a:avLst/>
          </a:prstGeom>
        </p:spPr>
      </p:pic>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25A63A29-A97A-40D9-9C7D-A4DB72A0CAFA}"/>
                  </a:ext>
                </a:extLst>
              </p:cNvPr>
              <p:cNvSpPr txBox="1"/>
              <p:nvPr/>
            </p:nvSpPr>
            <p:spPr>
              <a:xfrm>
                <a:off x="6545629" y="2076499"/>
                <a:ext cx="1358897"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𝑏</m:t>
                          </m:r>
                        </m:e>
                        <m:sub>
                          <m:r>
                            <a:rPr lang="en-US" sz="1400" i="1">
                              <a:latin typeface="Cambria Math" panose="02040503050406030204" pitchFamily="18" charset="0"/>
                            </a:rPr>
                            <m:t>𝐺𝑒𝑆𝑛</m:t>
                          </m:r>
                        </m:sub>
                      </m:sSub>
                      <m:r>
                        <a:rPr lang="en-US" sz="1400" i="1">
                          <a:latin typeface="Cambria Math" panose="02040503050406030204" pitchFamily="18" charset="0"/>
                        </a:rPr>
                        <m:t>=1.350 </m:t>
                      </m:r>
                      <m:r>
                        <m:rPr>
                          <m:sty m:val="p"/>
                        </m:rPr>
                        <a:rPr lang="en-US" sz="1400">
                          <a:latin typeface="Cambria Math" panose="02040503050406030204" pitchFamily="18" charset="0"/>
                        </a:rPr>
                        <m:t>eV</m:t>
                      </m:r>
                    </m:oMath>
                  </m:oMathPara>
                </a14:m>
                <a:endParaRPr lang="en-US" dirty="0"/>
              </a:p>
            </p:txBody>
          </p:sp>
        </mc:Choice>
        <mc:Fallback xmlns="">
          <p:sp>
            <p:nvSpPr>
              <p:cNvPr id="21" name="TextBox 20">
                <a:extLst>
                  <a:ext uri="{FF2B5EF4-FFF2-40B4-BE49-F238E27FC236}">
                    <a16:creationId xmlns:a16="http://schemas.microsoft.com/office/drawing/2014/main" id="{25A63A29-A97A-40D9-9C7D-A4DB72A0CAFA}"/>
                  </a:ext>
                </a:extLst>
              </p:cNvPr>
              <p:cNvSpPr txBox="1">
                <a:spLocks noRot="1" noChangeAspect="1" noMove="1" noResize="1" noEditPoints="1" noAdjustHandles="1" noChangeArrowheads="1" noChangeShapeType="1" noTextEdit="1"/>
              </p:cNvSpPr>
              <p:nvPr/>
            </p:nvSpPr>
            <p:spPr>
              <a:xfrm>
                <a:off x="6545629" y="2076499"/>
                <a:ext cx="1358897" cy="215444"/>
              </a:xfrm>
              <a:prstGeom prst="rect">
                <a:avLst/>
              </a:prstGeom>
              <a:blipFill>
                <a:blip r:embed="rId3"/>
                <a:stretch>
                  <a:fillRect l="-3139" r="-2242" b="-14286"/>
                </a:stretch>
              </a:blipFill>
            </p:spPr>
            <p:txBody>
              <a:bodyPr/>
              <a:lstStyle/>
              <a:p>
                <a:r>
                  <a:rPr lang="en-US">
                    <a:noFill/>
                  </a:rPr>
                  <a:t> </a:t>
                </a:r>
              </a:p>
            </p:txBody>
          </p:sp>
        </mc:Fallback>
      </mc:AlternateContent>
      <p:sp>
        <p:nvSpPr>
          <p:cNvPr id="22" name="TextBox 21">
            <a:extLst>
              <a:ext uri="{FF2B5EF4-FFF2-40B4-BE49-F238E27FC236}">
                <a16:creationId xmlns:a16="http://schemas.microsoft.com/office/drawing/2014/main" id="{68B24AAD-377B-4F8C-8101-B101A1621B7F}"/>
              </a:ext>
            </a:extLst>
          </p:cNvPr>
          <p:cNvSpPr txBox="1"/>
          <p:nvPr/>
        </p:nvSpPr>
        <p:spPr>
          <a:xfrm>
            <a:off x="5885592" y="847339"/>
            <a:ext cx="2088866" cy="400110"/>
          </a:xfrm>
          <a:prstGeom prst="rect">
            <a:avLst/>
          </a:prstGeom>
          <a:noFill/>
        </p:spPr>
        <p:txBody>
          <a:bodyPr wrap="square" rtlCol="0">
            <a:spAutoFit/>
          </a:bodyPr>
          <a:lstStyle/>
          <a:p>
            <a:r>
              <a:rPr lang="en-US" sz="2000" i="1" u="dash" dirty="0"/>
              <a:t>Relaxed:</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A40455C7-740E-4A62-B8A0-50A5138DB974}"/>
                  </a:ext>
                </a:extLst>
              </p:cNvPr>
              <p:cNvSpPr txBox="1"/>
              <p:nvPr/>
            </p:nvSpPr>
            <p:spPr>
              <a:xfrm>
                <a:off x="5889423" y="1309671"/>
                <a:ext cx="4030206" cy="2632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1600" b="1" i="1">
                              <a:latin typeface="Cambria Math" panose="02040503050406030204" pitchFamily="18" charset="0"/>
                            </a:rPr>
                          </m:ctrlPr>
                        </m:sSubSupPr>
                        <m:e>
                          <m:r>
                            <a:rPr lang="en-US" sz="1600" b="1" i="1">
                              <a:latin typeface="Cambria Math" panose="02040503050406030204" pitchFamily="18" charset="0"/>
                            </a:rPr>
                            <m:t>𝑬</m:t>
                          </m:r>
                        </m:e>
                        <m:sub>
                          <m:r>
                            <a:rPr lang="en-US" sz="1600" b="1" i="1">
                              <a:latin typeface="Cambria Math" panose="02040503050406030204" pitchFamily="18" charset="0"/>
                            </a:rPr>
                            <m:t>𝟏</m:t>
                          </m:r>
                        </m:sub>
                        <m:sup>
                          <m:r>
                            <a:rPr lang="en-US" sz="1600" b="1" i="1">
                              <a:latin typeface="Cambria Math" panose="02040503050406030204" pitchFamily="18" charset="0"/>
                            </a:rPr>
                            <m:t>𝑮𝒆𝑺𝒏</m:t>
                          </m:r>
                        </m:sup>
                      </m:sSubSup>
                      <m:r>
                        <a:rPr lang="en-US" sz="1600" b="1" i="1">
                          <a:latin typeface="Cambria Math" panose="02040503050406030204" pitchFamily="18" charset="0"/>
                        </a:rPr>
                        <m:t>=</m:t>
                      </m:r>
                      <m:r>
                        <a:rPr lang="en-US" sz="1600" b="1" i="1">
                          <a:latin typeface="Cambria Math" panose="02040503050406030204" pitchFamily="18" charset="0"/>
                        </a:rPr>
                        <m:t>𝒚</m:t>
                      </m:r>
                      <m:sSubSup>
                        <m:sSubSupPr>
                          <m:ctrlPr>
                            <a:rPr lang="en-US" sz="1600" b="1" i="1">
                              <a:latin typeface="Cambria Math" panose="02040503050406030204" pitchFamily="18" charset="0"/>
                            </a:rPr>
                          </m:ctrlPr>
                        </m:sSubSupPr>
                        <m:e>
                          <m:r>
                            <a:rPr lang="en-US" sz="1600" b="1" i="1">
                              <a:latin typeface="Cambria Math" panose="02040503050406030204" pitchFamily="18" charset="0"/>
                            </a:rPr>
                            <m:t>𝑬</m:t>
                          </m:r>
                        </m:e>
                        <m:sub>
                          <m:r>
                            <a:rPr lang="en-US" sz="1600" b="1" i="1">
                              <a:latin typeface="Cambria Math" panose="02040503050406030204" pitchFamily="18" charset="0"/>
                            </a:rPr>
                            <m:t>𝟏</m:t>
                          </m:r>
                        </m:sub>
                        <m:sup>
                          <m:r>
                            <a:rPr lang="en-US" sz="1600" b="1" i="1">
                              <a:latin typeface="Cambria Math" panose="02040503050406030204" pitchFamily="18" charset="0"/>
                            </a:rPr>
                            <m:t>𝑺𝒏</m:t>
                          </m:r>
                        </m:sup>
                      </m:sSubSup>
                      <m:r>
                        <a:rPr lang="en-US" sz="1600" b="1" i="1">
                          <a:latin typeface="Cambria Math" panose="02040503050406030204" pitchFamily="18" charset="0"/>
                        </a:rPr>
                        <m:t>+</m:t>
                      </m:r>
                      <m:d>
                        <m:dPr>
                          <m:ctrlPr>
                            <a:rPr lang="en-US" sz="1600" b="1" i="1">
                              <a:latin typeface="Cambria Math" panose="02040503050406030204" pitchFamily="18" charset="0"/>
                            </a:rPr>
                          </m:ctrlPr>
                        </m:dPr>
                        <m:e>
                          <m:r>
                            <a:rPr lang="en-US" sz="1600" b="1" i="1">
                              <a:latin typeface="Cambria Math" panose="02040503050406030204" pitchFamily="18" charset="0"/>
                            </a:rPr>
                            <m:t>𝟏</m:t>
                          </m:r>
                          <m:r>
                            <a:rPr lang="en-US" sz="1600" b="1" i="1">
                              <a:latin typeface="Cambria Math" panose="02040503050406030204" pitchFamily="18" charset="0"/>
                            </a:rPr>
                            <m:t>−</m:t>
                          </m:r>
                          <m:r>
                            <a:rPr lang="en-US" sz="1600" b="1" i="1">
                              <a:latin typeface="Cambria Math" panose="02040503050406030204" pitchFamily="18" charset="0"/>
                            </a:rPr>
                            <m:t>𝒚</m:t>
                          </m:r>
                        </m:e>
                      </m:d>
                      <m:sSubSup>
                        <m:sSubSupPr>
                          <m:ctrlPr>
                            <a:rPr lang="en-US" sz="1600" b="1" i="1">
                              <a:latin typeface="Cambria Math" panose="02040503050406030204" pitchFamily="18" charset="0"/>
                            </a:rPr>
                          </m:ctrlPr>
                        </m:sSubSupPr>
                        <m:e>
                          <m:r>
                            <a:rPr lang="en-US" sz="1600" b="1" i="1">
                              <a:latin typeface="Cambria Math" panose="02040503050406030204" pitchFamily="18" charset="0"/>
                            </a:rPr>
                            <m:t>𝑬</m:t>
                          </m:r>
                        </m:e>
                        <m:sub>
                          <m:r>
                            <a:rPr lang="en-US" sz="1600" b="1" i="1">
                              <a:latin typeface="Cambria Math" panose="02040503050406030204" pitchFamily="18" charset="0"/>
                            </a:rPr>
                            <m:t>𝟏</m:t>
                          </m:r>
                        </m:sub>
                        <m:sup>
                          <m:r>
                            <a:rPr lang="en-US" sz="1600" b="1" i="1">
                              <a:latin typeface="Cambria Math" panose="02040503050406030204" pitchFamily="18" charset="0"/>
                            </a:rPr>
                            <m:t>𝑮𝒆</m:t>
                          </m:r>
                        </m:sup>
                      </m:sSubSup>
                      <m:r>
                        <a:rPr lang="en-US" sz="1600" b="1" i="1">
                          <a:latin typeface="Cambria Math" panose="02040503050406030204" pitchFamily="18" charset="0"/>
                        </a:rPr>
                        <m:t>−</m:t>
                      </m:r>
                      <m:sSub>
                        <m:sSubPr>
                          <m:ctrlPr>
                            <a:rPr lang="en-US" sz="1600" b="1" i="1">
                              <a:latin typeface="Cambria Math" panose="02040503050406030204" pitchFamily="18" charset="0"/>
                            </a:rPr>
                          </m:ctrlPr>
                        </m:sSubPr>
                        <m:e>
                          <m:r>
                            <a:rPr lang="en-US" sz="1600" b="1" i="1">
                              <a:latin typeface="Cambria Math" panose="02040503050406030204" pitchFamily="18" charset="0"/>
                            </a:rPr>
                            <m:t>𝒃</m:t>
                          </m:r>
                        </m:e>
                        <m:sub>
                          <m:r>
                            <a:rPr lang="en-US" sz="1600" b="1" i="1">
                              <a:latin typeface="Cambria Math" panose="02040503050406030204" pitchFamily="18" charset="0"/>
                            </a:rPr>
                            <m:t>𝑮𝒆𝑺𝒏</m:t>
                          </m:r>
                        </m:sub>
                      </m:sSub>
                      <m:r>
                        <a:rPr lang="en-US" sz="1600" b="1" i="1">
                          <a:latin typeface="Cambria Math" panose="02040503050406030204" pitchFamily="18" charset="0"/>
                        </a:rPr>
                        <m:t>𝒚</m:t>
                      </m:r>
                      <m:r>
                        <a:rPr lang="en-US" sz="1600" b="1" i="1">
                          <a:latin typeface="Cambria Math" panose="02040503050406030204" pitchFamily="18" charset="0"/>
                        </a:rPr>
                        <m:t>(</m:t>
                      </m:r>
                      <m:r>
                        <a:rPr lang="en-US" sz="1600" b="1" i="1">
                          <a:latin typeface="Cambria Math" panose="02040503050406030204" pitchFamily="18" charset="0"/>
                        </a:rPr>
                        <m:t>𝟏</m:t>
                      </m:r>
                      <m:r>
                        <a:rPr lang="en-US" sz="1600" b="1" i="1">
                          <a:latin typeface="Cambria Math" panose="02040503050406030204" pitchFamily="18" charset="0"/>
                        </a:rPr>
                        <m:t>−</m:t>
                      </m:r>
                      <m:r>
                        <a:rPr lang="en-US" sz="1600" b="1" i="1">
                          <a:latin typeface="Cambria Math" panose="02040503050406030204" pitchFamily="18" charset="0"/>
                        </a:rPr>
                        <m:t>𝒚</m:t>
                      </m:r>
                      <m:r>
                        <a:rPr lang="en-US" sz="1600" b="1" i="1">
                          <a:latin typeface="Cambria Math" panose="02040503050406030204" pitchFamily="18" charset="0"/>
                        </a:rPr>
                        <m:t>)</m:t>
                      </m:r>
                    </m:oMath>
                  </m:oMathPara>
                </a14:m>
                <a:endParaRPr lang="en-US" b="1" dirty="0"/>
              </a:p>
            </p:txBody>
          </p:sp>
        </mc:Choice>
        <mc:Fallback xmlns="">
          <p:sp>
            <p:nvSpPr>
              <p:cNvPr id="23" name="TextBox 22">
                <a:extLst>
                  <a:ext uri="{FF2B5EF4-FFF2-40B4-BE49-F238E27FC236}">
                    <a16:creationId xmlns:a16="http://schemas.microsoft.com/office/drawing/2014/main" id="{A40455C7-740E-4A62-B8A0-50A5138DB974}"/>
                  </a:ext>
                </a:extLst>
              </p:cNvPr>
              <p:cNvSpPr txBox="1">
                <a:spLocks noRot="1" noChangeAspect="1" noMove="1" noResize="1" noEditPoints="1" noAdjustHandles="1" noChangeArrowheads="1" noChangeShapeType="1" noTextEdit="1"/>
              </p:cNvSpPr>
              <p:nvPr/>
            </p:nvSpPr>
            <p:spPr>
              <a:xfrm>
                <a:off x="5889423" y="1309671"/>
                <a:ext cx="4030206" cy="263277"/>
              </a:xfrm>
              <a:prstGeom prst="rect">
                <a:avLst/>
              </a:prstGeom>
              <a:blipFill>
                <a:blip r:embed="rId4"/>
                <a:stretch>
                  <a:fillRect l="-605" r="-1362" b="-302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282025EB-655B-4725-851E-D2FE0516F5DB}"/>
                  </a:ext>
                </a:extLst>
              </p:cNvPr>
              <p:cNvSpPr txBox="1"/>
              <p:nvPr/>
            </p:nvSpPr>
            <p:spPr>
              <a:xfrm>
                <a:off x="5847185" y="1680565"/>
                <a:ext cx="6231578" cy="25180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600" b="1" i="1" smtClean="0">
                              <a:solidFill>
                                <a:srgbClr val="FF0000"/>
                              </a:solidFill>
                              <a:latin typeface="Cambria Math" panose="02040503050406030204" pitchFamily="18" charset="0"/>
                            </a:rPr>
                          </m:ctrlPr>
                        </m:sSupPr>
                        <m:e>
                          <m:d>
                            <m:dPr>
                              <m:ctrlPr>
                                <a:rPr lang="en-US" sz="1600" b="1" i="1">
                                  <a:solidFill>
                                    <a:srgbClr val="FF0000"/>
                                  </a:solidFill>
                                  <a:latin typeface="Cambria Math" panose="02040503050406030204" pitchFamily="18" charset="0"/>
                                </a:rPr>
                              </m:ctrlPr>
                            </m:dPr>
                            <m:e>
                              <m:sSub>
                                <m:sSubPr>
                                  <m:ctrlPr>
                                    <a:rPr lang="en-US" sz="1600" b="1" i="1">
                                      <a:solidFill>
                                        <a:srgbClr val="FF0000"/>
                                      </a:solidFill>
                                      <a:latin typeface="Cambria Math" panose="02040503050406030204" pitchFamily="18" charset="0"/>
                                    </a:rPr>
                                  </m:ctrlPr>
                                </m:sSubPr>
                                <m:e>
                                  <m:r>
                                    <a:rPr lang="en-US" sz="1600" b="1" i="1">
                                      <a:solidFill>
                                        <a:srgbClr val="FF0000"/>
                                      </a:solidFill>
                                      <a:latin typeface="Cambria Math" panose="02040503050406030204" pitchFamily="18" charset="0"/>
                                    </a:rPr>
                                    <m:t>𝑬</m:t>
                                  </m:r>
                                </m:e>
                                <m:sub>
                                  <m:r>
                                    <a:rPr lang="en-US" sz="1600" b="1" i="1">
                                      <a:solidFill>
                                        <a:srgbClr val="FF0000"/>
                                      </a:solidFill>
                                      <a:latin typeface="Cambria Math" panose="02040503050406030204" pitchFamily="18" charset="0"/>
                                    </a:rPr>
                                    <m:t>𝟏</m:t>
                                  </m:r>
                                </m:sub>
                              </m:sSub>
                              <m:r>
                                <a:rPr lang="en-US" sz="1600" b="1" i="1">
                                  <a:solidFill>
                                    <a:srgbClr val="FF0000"/>
                                  </a:solidFill>
                                  <a:latin typeface="Cambria Math" panose="02040503050406030204" pitchFamily="18" charset="0"/>
                                </a:rPr>
                                <m:t>+</m:t>
                              </m:r>
                              <m:sSub>
                                <m:sSubPr>
                                  <m:ctrlPr>
                                    <a:rPr lang="en-US" sz="1600" b="1" i="1">
                                      <a:solidFill>
                                        <a:srgbClr val="FF0000"/>
                                      </a:solidFill>
                                      <a:latin typeface="Cambria Math" panose="02040503050406030204" pitchFamily="18" charset="0"/>
                                    </a:rPr>
                                  </m:ctrlPr>
                                </m:sSubPr>
                                <m:e>
                                  <m:r>
                                    <a:rPr lang="en-US" sz="1600" b="1" i="1">
                                      <a:solidFill>
                                        <a:srgbClr val="FF0000"/>
                                      </a:solidFill>
                                      <a:latin typeface="Cambria Math" panose="02040503050406030204" pitchFamily="18" charset="0"/>
                                      <a:ea typeface="Cambria Math" panose="02040503050406030204" pitchFamily="18" charset="0"/>
                                    </a:rPr>
                                    <m:t>∆</m:t>
                                  </m:r>
                                </m:e>
                                <m:sub>
                                  <m:r>
                                    <a:rPr lang="en-US" sz="1600" b="1" i="1">
                                      <a:solidFill>
                                        <a:srgbClr val="FF0000"/>
                                      </a:solidFill>
                                      <a:latin typeface="Cambria Math" panose="02040503050406030204" pitchFamily="18" charset="0"/>
                                    </a:rPr>
                                    <m:t>𝟏</m:t>
                                  </m:r>
                                </m:sub>
                              </m:sSub>
                            </m:e>
                          </m:d>
                        </m:e>
                        <m:sup>
                          <m:r>
                            <a:rPr lang="en-US" sz="1600" b="1" i="1">
                              <a:solidFill>
                                <a:srgbClr val="FF0000"/>
                              </a:solidFill>
                              <a:latin typeface="Cambria Math" panose="02040503050406030204" pitchFamily="18" charset="0"/>
                            </a:rPr>
                            <m:t>𝑮𝒆𝑺𝒏</m:t>
                          </m:r>
                        </m:sup>
                      </m:sSup>
                      <m:r>
                        <a:rPr lang="en-US" sz="1600" b="1" i="1">
                          <a:solidFill>
                            <a:srgbClr val="FF0000"/>
                          </a:solidFill>
                          <a:latin typeface="Cambria Math" panose="02040503050406030204" pitchFamily="18" charset="0"/>
                        </a:rPr>
                        <m:t>=</m:t>
                      </m:r>
                      <m:r>
                        <a:rPr lang="en-US" sz="1600" b="1" i="1">
                          <a:solidFill>
                            <a:srgbClr val="FF0000"/>
                          </a:solidFill>
                          <a:latin typeface="Cambria Math" panose="02040503050406030204" pitchFamily="18" charset="0"/>
                        </a:rPr>
                        <m:t>𝒚</m:t>
                      </m:r>
                      <m:sSup>
                        <m:sSupPr>
                          <m:ctrlPr>
                            <a:rPr lang="en-US" sz="1600" b="1" i="1">
                              <a:solidFill>
                                <a:srgbClr val="FF0000"/>
                              </a:solidFill>
                              <a:latin typeface="Cambria Math" panose="02040503050406030204" pitchFamily="18" charset="0"/>
                            </a:rPr>
                          </m:ctrlPr>
                        </m:sSupPr>
                        <m:e>
                          <m:d>
                            <m:dPr>
                              <m:ctrlPr>
                                <a:rPr lang="en-US" sz="1600" b="1" i="1">
                                  <a:solidFill>
                                    <a:srgbClr val="FF0000"/>
                                  </a:solidFill>
                                  <a:latin typeface="Cambria Math" panose="02040503050406030204" pitchFamily="18" charset="0"/>
                                </a:rPr>
                              </m:ctrlPr>
                            </m:dPr>
                            <m:e>
                              <m:sSub>
                                <m:sSubPr>
                                  <m:ctrlPr>
                                    <a:rPr lang="en-US" sz="1600" b="1" i="1">
                                      <a:solidFill>
                                        <a:srgbClr val="FF0000"/>
                                      </a:solidFill>
                                      <a:latin typeface="Cambria Math" panose="02040503050406030204" pitchFamily="18" charset="0"/>
                                    </a:rPr>
                                  </m:ctrlPr>
                                </m:sSubPr>
                                <m:e>
                                  <m:r>
                                    <a:rPr lang="en-US" sz="1600" b="1" i="1">
                                      <a:solidFill>
                                        <a:srgbClr val="FF0000"/>
                                      </a:solidFill>
                                      <a:latin typeface="Cambria Math" panose="02040503050406030204" pitchFamily="18" charset="0"/>
                                    </a:rPr>
                                    <m:t>𝑬</m:t>
                                  </m:r>
                                </m:e>
                                <m:sub>
                                  <m:r>
                                    <a:rPr lang="en-US" sz="1600" b="1" i="1">
                                      <a:solidFill>
                                        <a:srgbClr val="FF0000"/>
                                      </a:solidFill>
                                      <a:latin typeface="Cambria Math" panose="02040503050406030204" pitchFamily="18" charset="0"/>
                                    </a:rPr>
                                    <m:t>𝟏</m:t>
                                  </m:r>
                                </m:sub>
                              </m:sSub>
                              <m:r>
                                <a:rPr lang="en-US" sz="1600" b="1" i="1">
                                  <a:solidFill>
                                    <a:srgbClr val="FF0000"/>
                                  </a:solidFill>
                                  <a:latin typeface="Cambria Math" panose="02040503050406030204" pitchFamily="18" charset="0"/>
                                </a:rPr>
                                <m:t>+</m:t>
                              </m:r>
                              <m:sSub>
                                <m:sSubPr>
                                  <m:ctrlPr>
                                    <a:rPr lang="en-US" sz="1600" b="1" i="1">
                                      <a:solidFill>
                                        <a:srgbClr val="FF0000"/>
                                      </a:solidFill>
                                      <a:latin typeface="Cambria Math" panose="02040503050406030204" pitchFamily="18" charset="0"/>
                                    </a:rPr>
                                  </m:ctrlPr>
                                </m:sSubPr>
                                <m:e>
                                  <m:r>
                                    <a:rPr lang="en-US" sz="1600" b="1" i="1">
                                      <a:solidFill>
                                        <a:srgbClr val="FF0000"/>
                                      </a:solidFill>
                                      <a:latin typeface="Cambria Math" panose="02040503050406030204" pitchFamily="18" charset="0"/>
                                      <a:ea typeface="Cambria Math" panose="02040503050406030204" pitchFamily="18" charset="0"/>
                                    </a:rPr>
                                    <m:t>∆</m:t>
                                  </m:r>
                                </m:e>
                                <m:sub>
                                  <m:r>
                                    <a:rPr lang="en-US" sz="1600" b="1" i="1">
                                      <a:solidFill>
                                        <a:srgbClr val="FF0000"/>
                                      </a:solidFill>
                                      <a:latin typeface="Cambria Math" panose="02040503050406030204" pitchFamily="18" charset="0"/>
                                    </a:rPr>
                                    <m:t>𝟏</m:t>
                                  </m:r>
                                </m:sub>
                              </m:sSub>
                            </m:e>
                          </m:d>
                        </m:e>
                        <m:sup>
                          <m:r>
                            <a:rPr lang="en-US" sz="1600" b="1" i="1">
                              <a:solidFill>
                                <a:srgbClr val="FF0000"/>
                              </a:solidFill>
                              <a:latin typeface="Cambria Math" panose="02040503050406030204" pitchFamily="18" charset="0"/>
                            </a:rPr>
                            <m:t>𝑺𝒏</m:t>
                          </m:r>
                        </m:sup>
                      </m:sSup>
                      <m:r>
                        <a:rPr lang="en-US" sz="1600" b="1" i="1">
                          <a:solidFill>
                            <a:srgbClr val="FF0000"/>
                          </a:solidFill>
                          <a:latin typeface="Cambria Math" panose="02040503050406030204" pitchFamily="18" charset="0"/>
                        </a:rPr>
                        <m:t>+</m:t>
                      </m:r>
                      <m:d>
                        <m:dPr>
                          <m:ctrlPr>
                            <a:rPr lang="en-US" sz="1600" b="1" i="1">
                              <a:solidFill>
                                <a:srgbClr val="FF0000"/>
                              </a:solidFill>
                              <a:latin typeface="Cambria Math" panose="02040503050406030204" pitchFamily="18" charset="0"/>
                            </a:rPr>
                          </m:ctrlPr>
                        </m:dPr>
                        <m:e>
                          <m:r>
                            <a:rPr lang="en-US" sz="1600" b="1" i="1">
                              <a:solidFill>
                                <a:srgbClr val="FF0000"/>
                              </a:solidFill>
                              <a:latin typeface="Cambria Math" panose="02040503050406030204" pitchFamily="18" charset="0"/>
                            </a:rPr>
                            <m:t>𝟏</m:t>
                          </m:r>
                          <m:r>
                            <a:rPr lang="en-US" sz="1600" b="1" i="1">
                              <a:solidFill>
                                <a:srgbClr val="FF0000"/>
                              </a:solidFill>
                              <a:latin typeface="Cambria Math" panose="02040503050406030204" pitchFamily="18" charset="0"/>
                            </a:rPr>
                            <m:t>−</m:t>
                          </m:r>
                          <m:r>
                            <a:rPr lang="en-US" sz="1600" b="1" i="1">
                              <a:solidFill>
                                <a:srgbClr val="FF0000"/>
                              </a:solidFill>
                              <a:latin typeface="Cambria Math" panose="02040503050406030204" pitchFamily="18" charset="0"/>
                            </a:rPr>
                            <m:t>𝒚</m:t>
                          </m:r>
                        </m:e>
                      </m:d>
                      <m:sSup>
                        <m:sSupPr>
                          <m:ctrlPr>
                            <a:rPr lang="en-US" sz="1600" b="1" i="1">
                              <a:solidFill>
                                <a:srgbClr val="FF0000"/>
                              </a:solidFill>
                              <a:latin typeface="Cambria Math" panose="02040503050406030204" pitchFamily="18" charset="0"/>
                            </a:rPr>
                          </m:ctrlPr>
                        </m:sSupPr>
                        <m:e>
                          <m:d>
                            <m:dPr>
                              <m:ctrlPr>
                                <a:rPr lang="en-US" sz="1600" b="1" i="1">
                                  <a:solidFill>
                                    <a:srgbClr val="FF0000"/>
                                  </a:solidFill>
                                  <a:latin typeface="Cambria Math" panose="02040503050406030204" pitchFamily="18" charset="0"/>
                                </a:rPr>
                              </m:ctrlPr>
                            </m:dPr>
                            <m:e>
                              <m:sSub>
                                <m:sSubPr>
                                  <m:ctrlPr>
                                    <a:rPr lang="en-US" sz="1600" b="1" i="1">
                                      <a:solidFill>
                                        <a:srgbClr val="FF0000"/>
                                      </a:solidFill>
                                      <a:latin typeface="Cambria Math" panose="02040503050406030204" pitchFamily="18" charset="0"/>
                                    </a:rPr>
                                  </m:ctrlPr>
                                </m:sSubPr>
                                <m:e>
                                  <m:r>
                                    <a:rPr lang="en-US" sz="1600" b="1" i="1">
                                      <a:solidFill>
                                        <a:srgbClr val="FF0000"/>
                                      </a:solidFill>
                                      <a:latin typeface="Cambria Math" panose="02040503050406030204" pitchFamily="18" charset="0"/>
                                    </a:rPr>
                                    <m:t>𝑬</m:t>
                                  </m:r>
                                </m:e>
                                <m:sub>
                                  <m:r>
                                    <a:rPr lang="en-US" sz="1600" b="1" i="1">
                                      <a:solidFill>
                                        <a:srgbClr val="FF0000"/>
                                      </a:solidFill>
                                      <a:latin typeface="Cambria Math" panose="02040503050406030204" pitchFamily="18" charset="0"/>
                                    </a:rPr>
                                    <m:t>𝟏</m:t>
                                  </m:r>
                                </m:sub>
                              </m:sSub>
                              <m:r>
                                <a:rPr lang="en-US" sz="1600" b="1" i="1">
                                  <a:solidFill>
                                    <a:srgbClr val="FF0000"/>
                                  </a:solidFill>
                                  <a:latin typeface="Cambria Math" panose="02040503050406030204" pitchFamily="18" charset="0"/>
                                </a:rPr>
                                <m:t>+</m:t>
                              </m:r>
                              <m:sSub>
                                <m:sSubPr>
                                  <m:ctrlPr>
                                    <a:rPr lang="en-US" sz="1600" b="1" i="1">
                                      <a:solidFill>
                                        <a:srgbClr val="FF0000"/>
                                      </a:solidFill>
                                      <a:latin typeface="Cambria Math" panose="02040503050406030204" pitchFamily="18" charset="0"/>
                                    </a:rPr>
                                  </m:ctrlPr>
                                </m:sSubPr>
                                <m:e>
                                  <m:r>
                                    <a:rPr lang="en-US" sz="1600" b="1" i="1">
                                      <a:solidFill>
                                        <a:srgbClr val="FF0000"/>
                                      </a:solidFill>
                                      <a:latin typeface="Cambria Math" panose="02040503050406030204" pitchFamily="18" charset="0"/>
                                      <a:ea typeface="Cambria Math" panose="02040503050406030204" pitchFamily="18" charset="0"/>
                                    </a:rPr>
                                    <m:t>∆</m:t>
                                  </m:r>
                                </m:e>
                                <m:sub>
                                  <m:r>
                                    <a:rPr lang="en-US" sz="1600" b="1" i="1">
                                      <a:solidFill>
                                        <a:srgbClr val="FF0000"/>
                                      </a:solidFill>
                                      <a:latin typeface="Cambria Math" panose="02040503050406030204" pitchFamily="18" charset="0"/>
                                    </a:rPr>
                                    <m:t>𝟏</m:t>
                                  </m:r>
                                </m:sub>
                              </m:sSub>
                            </m:e>
                          </m:d>
                        </m:e>
                        <m:sup>
                          <m:r>
                            <a:rPr lang="en-US" sz="1600" b="1" i="1">
                              <a:solidFill>
                                <a:srgbClr val="FF0000"/>
                              </a:solidFill>
                              <a:latin typeface="Cambria Math" panose="02040503050406030204" pitchFamily="18" charset="0"/>
                            </a:rPr>
                            <m:t>𝑮𝒆</m:t>
                          </m:r>
                        </m:sup>
                      </m:sSup>
                      <m:r>
                        <a:rPr lang="en-US" sz="1600" b="1" i="1">
                          <a:solidFill>
                            <a:srgbClr val="FF0000"/>
                          </a:solidFill>
                          <a:latin typeface="Cambria Math" panose="02040503050406030204" pitchFamily="18" charset="0"/>
                        </a:rPr>
                        <m:t>−</m:t>
                      </m:r>
                      <m:sSub>
                        <m:sSubPr>
                          <m:ctrlPr>
                            <a:rPr lang="en-US" sz="1600" b="1" i="1">
                              <a:solidFill>
                                <a:srgbClr val="FF0000"/>
                              </a:solidFill>
                              <a:latin typeface="Cambria Math" panose="02040503050406030204" pitchFamily="18" charset="0"/>
                            </a:rPr>
                          </m:ctrlPr>
                        </m:sSubPr>
                        <m:e>
                          <m:r>
                            <a:rPr lang="en-US" sz="1600" b="1" i="1">
                              <a:solidFill>
                                <a:srgbClr val="FF0000"/>
                              </a:solidFill>
                              <a:latin typeface="Cambria Math" panose="02040503050406030204" pitchFamily="18" charset="0"/>
                            </a:rPr>
                            <m:t>𝒃</m:t>
                          </m:r>
                        </m:e>
                        <m:sub>
                          <m:r>
                            <a:rPr lang="en-US" sz="1600" b="1" i="1">
                              <a:solidFill>
                                <a:srgbClr val="FF0000"/>
                              </a:solidFill>
                              <a:latin typeface="Cambria Math" panose="02040503050406030204" pitchFamily="18" charset="0"/>
                            </a:rPr>
                            <m:t>𝑮𝒆𝑺𝒏</m:t>
                          </m:r>
                        </m:sub>
                      </m:sSub>
                      <m:r>
                        <a:rPr lang="en-US" sz="1600" b="1" i="1">
                          <a:solidFill>
                            <a:srgbClr val="FF0000"/>
                          </a:solidFill>
                          <a:latin typeface="Cambria Math" panose="02040503050406030204" pitchFamily="18" charset="0"/>
                        </a:rPr>
                        <m:t>𝒚</m:t>
                      </m:r>
                      <m:r>
                        <a:rPr lang="en-US" sz="1600" b="1" i="1">
                          <a:solidFill>
                            <a:srgbClr val="FF0000"/>
                          </a:solidFill>
                          <a:latin typeface="Cambria Math" panose="02040503050406030204" pitchFamily="18" charset="0"/>
                        </a:rPr>
                        <m:t>(</m:t>
                      </m:r>
                      <m:r>
                        <a:rPr lang="en-US" sz="1600" b="1" i="1">
                          <a:solidFill>
                            <a:srgbClr val="FF0000"/>
                          </a:solidFill>
                          <a:latin typeface="Cambria Math" panose="02040503050406030204" pitchFamily="18" charset="0"/>
                        </a:rPr>
                        <m:t>𝟏</m:t>
                      </m:r>
                      <m:r>
                        <a:rPr lang="en-US" sz="1600" b="1" i="1">
                          <a:solidFill>
                            <a:srgbClr val="FF0000"/>
                          </a:solidFill>
                          <a:latin typeface="Cambria Math" panose="02040503050406030204" pitchFamily="18" charset="0"/>
                        </a:rPr>
                        <m:t>−</m:t>
                      </m:r>
                      <m:r>
                        <a:rPr lang="en-US" sz="1600" b="1" i="1">
                          <a:solidFill>
                            <a:srgbClr val="FF0000"/>
                          </a:solidFill>
                          <a:latin typeface="Cambria Math" panose="02040503050406030204" pitchFamily="18" charset="0"/>
                        </a:rPr>
                        <m:t>𝒚</m:t>
                      </m:r>
                      <m:r>
                        <a:rPr lang="en-US" sz="1600" b="1" i="1">
                          <a:solidFill>
                            <a:srgbClr val="FF0000"/>
                          </a:solidFill>
                          <a:latin typeface="Cambria Math" panose="02040503050406030204" pitchFamily="18" charset="0"/>
                        </a:rPr>
                        <m:t>)</m:t>
                      </m:r>
                    </m:oMath>
                  </m:oMathPara>
                </a14:m>
                <a:endParaRPr lang="en-US" b="1" dirty="0"/>
              </a:p>
            </p:txBody>
          </p:sp>
        </mc:Choice>
        <mc:Fallback xmlns="">
          <p:sp>
            <p:nvSpPr>
              <p:cNvPr id="24" name="TextBox 23">
                <a:extLst>
                  <a:ext uri="{FF2B5EF4-FFF2-40B4-BE49-F238E27FC236}">
                    <a16:creationId xmlns:a16="http://schemas.microsoft.com/office/drawing/2014/main" id="{282025EB-655B-4725-851E-D2FE0516F5DB}"/>
                  </a:ext>
                </a:extLst>
              </p:cNvPr>
              <p:cNvSpPr txBox="1">
                <a:spLocks noRot="1" noChangeAspect="1" noMove="1" noResize="1" noEditPoints="1" noAdjustHandles="1" noChangeArrowheads="1" noChangeShapeType="1" noTextEdit="1"/>
              </p:cNvSpPr>
              <p:nvPr/>
            </p:nvSpPr>
            <p:spPr>
              <a:xfrm>
                <a:off x="5847185" y="1680565"/>
                <a:ext cx="6231578" cy="251800"/>
              </a:xfrm>
              <a:prstGeom prst="rect">
                <a:avLst/>
              </a:prstGeom>
              <a:blipFill>
                <a:blip r:embed="rId5"/>
                <a:stretch>
                  <a:fillRect t="-2439" r="-783" b="-31707"/>
                </a:stretch>
              </a:blipFill>
            </p:spPr>
            <p:txBody>
              <a:bodyPr/>
              <a:lstStyle/>
              <a:p>
                <a:r>
                  <a:rPr lang="en-US">
                    <a:noFill/>
                  </a:rPr>
                  <a:t> </a:t>
                </a:r>
              </a:p>
            </p:txBody>
          </p:sp>
        </mc:Fallback>
      </mc:AlternateContent>
      <p:sp>
        <p:nvSpPr>
          <p:cNvPr id="25" name="TextBox 24">
            <a:extLst>
              <a:ext uri="{FF2B5EF4-FFF2-40B4-BE49-F238E27FC236}">
                <a16:creationId xmlns:a16="http://schemas.microsoft.com/office/drawing/2014/main" id="{F426DA81-BCD6-41EC-A2FD-0163A16BF77B}"/>
              </a:ext>
            </a:extLst>
          </p:cNvPr>
          <p:cNvSpPr txBox="1"/>
          <p:nvPr/>
        </p:nvSpPr>
        <p:spPr>
          <a:xfrm>
            <a:off x="5847185" y="2349109"/>
            <a:ext cx="2088866" cy="400110"/>
          </a:xfrm>
          <a:prstGeom prst="rect">
            <a:avLst/>
          </a:prstGeom>
          <a:noFill/>
        </p:spPr>
        <p:txBody>
          <a:bodyPr wrap="square" rtlCol="0">
            <a:spAutoFit/>
          </a:bodyPr>
          <a:lstStyle/>
          <a:p>
            <a:r>
              <a:rPr lang="en-US" sz="2000" i="1" u="sng" dirty="0"/>
              <a:t>Strained: </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FFBBAF88-E451-4B9D-B1C5-2B38017E7891}"/>
                  </a:ext>
                </a:extLst>
              </p:cNvPr>
              <p:cNvSpPr txBox="1"/>
              <p:nvPr/>
            </p:nvSpPr>
            <p:spPr>
              <a:xfrm>
                <a:off x="5885592" y="2768204"/>
                <a:ext cx="2792688" cy="54066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1600" b="1" i="1">
                              <a:latin typeface="Cambria Math" panose="02040503050406030204" pitchFamily="18" charset="0"/>
                            </a:rPr>
                          </m:ctrlPr>
                        </m:sSubSupPr>
                        <m:e>
                          <m:r>
                            <a:rPr lang="en-US" sz="1600" b="1" i="1">
                              <a:latin typeface="Cambria Math" panose="02040503050406030204" pitchFamily="18" charset="0"/>
                            </a:rPr>
                            <m:t>𝑬</m:t>
                          </m:r>
                        </m:e>
                        <m:sub>
                          <m:r>
                            <a:rPr lang="en-US" sz="1600" b="1" i="1">
                              <a:latin typeface="Cambria Math" panose="02040503050406030204" pitchFamily="18" charset="0"/>
                            </a:rPr>
                            <m:t>𝟏</m:t>
                          </m:r>
                        </m:sub>
                        <m:sup>
                          <m:r>
                            <a:rPr lang="en-US" sz="1600" b="1" i="1">
                              <a:latin typeface="Cambria Math" panose="02040503050406030204" pitchFamily="18" charset="0"/>
                            </a:rPr>
                            <m:t>𝑮𝒆𝑺𝒏</m:t>
                          </m:r>
                        </m:sup>
                      </m:sSubSup>
                      <m:r>
                        <a:rPr lang="en-US" sz="1600" b="1" i="1">
                          <a:latin typeface="Cambria Math" panose="02040503050406030204" pitchFamily="18" charset="0"/>
                        </a:rPr>
                        <m:t>=</m:t>
                      </m:r>
                      <m:sSubSup>
                        <m:sSubSupPr>
                          <m:ctrlPr>
                            <a:rPr lang="en-US" sz="1600" b="1" i="1">
                              <a:latin typeface="Cambria Math" panose="02040503050406030204" pitchFamily="18" charset="0"/>
                            </a:rPr>
                          </m:ctrlPr>
                        </m:sSubSupPr>
                        <m:e>
                          <m:r>
                            <a:rPr lang="en-US" sz="1600" b="1" i="1">
                              <a:latin typeface="Cambria Math" panose="02040503050406030204" pitchFamily="18" charset="0"/>
                            </a:rPr>
                            <m:t>𝑬</m:t>
                          </m:r>
                        </m:e>
                        <m:sub>
                          <m:r>
                            <a:rPr lang="en-US" sz="1600" b="1" i="1">
                              <a:latin typeface="Cambria Math" panose="02040503050406030204" pitchFamily="18" charset="0"/>
                            </a:rPr>
                            <m:t>𝟏</m:t>
                          </m:r>
                        </m:sub>
                        <m:sup>
                          <m:r>
                            <a:rPr lang="en-US" sz="1600" b="1" i="1">
                              <a:latin typeface="Cambria Math" panose="02040503050406030204" pitchFamily="18" charset="0"/>
                            </a:rPr>
                            <m:t>𝑹𝒆𝒍𝒂𝒙𝒆𝒅</m:t>
                          </m:r>
                        </m:sup>
                      </m:sSubSup>
                      <m:r>
                        <a:rPr lang="en-US" sz="1600" b="1">
                          <a:latin typeface="Cambria Math" panose="02040503050406030204" pitchFamily="18" charset="0"/>
                        </a:rPr>
                        <m:t>+</m:t>
                      </m:r>
                      <m:sSub>
                        <m:sSubPr>
                          <m:ctrlPr>
                            <a:rPr lang="en-US" sz="1600" b="1" i="1">
                              <a:latin typeface="Cambria Math" panose="02040503050406030204" pitchFamily="18" charset="0"/>
                            </a:rPr>
                          </m:ctrlPr>
                        </m:sSubPr>
                        <m:e>
                          <m:r>
                            <a:rPr lang="en-US" sz="1600" b="1" i="1">
                              <a:latin typeface="Cambria Math" panose="02040503050406030204" pitchFamily="18" charset="0"/>
                              <a:ea typeface="Cambria Math" panose="02040503050406030204" pitchFamily="18" charset="0"/>
                            </a:rPr>
                            <m:t>∆</m:t>
                          </m:r>
                          <m:r>
                            <a:rPr lang="en-US" sz="1600" b="1" i="1">
                              <a:latin typeface="Cambria Math" panose="02040503050406030204" pitchFamily="18" charset="0"/>
                              <a:ea typeface="Cambria Math" panose="02040503050406030204" pitchFamily="18" charset="0"/>
                            </a:rPr>
                            <m:t>𝑬</m:t>
                          </m:r>
                        </m:e>
                        <m:sub>
                          <m:r>
                            <a:rPr lang="en-US" sz="1600" b="1" i="1">
                              <a:latin typeface="Cambria Math" panose="02040503050406030204" pitchFamily="18" charset="0"/>
                            </a:rPr>
                            <m:t>𝑯</m:t>
                          </m:r>
                        </m:sub>
                      </m:sSub>
                      <m:r>
                        <a:rPr lang="en-US" sz="1600" b="1" i="1">
                          <a:latin typeface="Cambria Math" panose="02040503050406030204" pitchFamily="18" charset="0"/>
                        </a:rPr>
                        <m:t>−</m:t>
                      </m:r>
                      <m:f>
                        <m:fPr>
                          <m:ctrlPr>
                            <a:rPr lang="en-US" sz="1600" b="1" i="1">
                              <a:latin typeface="Cambria Math" panose="02040503050406030204" pitchFamily="18" charset="0"/>
                            </a:rPr>
                          </m:ctrlPr>
                        </m:fPr>
                        <m:num>
                          <m:r>
                            <a:rPr lang="en-US" sz="1600" b="1" i="1">
                              <a:latin typeface="Cambria Math" panose="02040503050406030204" pitchFamily="18" charset="0"/>
                              <a:ea typeface="Cambria Math" panose="02040503050406030204" pitchFamily="18" charset="0"/>
                            </a:rPr>
                            <m:t>∆</m:t>
                          </m:r>
                          <m:sSubSup>
                            <m:sSubSupPr>
                              <m:ctrlPr>
                                <a:rPr lang="en-US" sz="1600" b="1" i="1">
                                  <a:latin typeface="Cambria Math" panose="02040503050406030204" pitchFamily="18" charset="0"/>
                                  <a:ea typeface="Cambria Math" panose="02040503050406030204" pitchFamily="18" charset="0"/>
                                </a:rPr>
                              </m:ctrlPr>
                            </m:sSubSupPr>
                            <m:e>
                              <m:r>
                                <a:rPr lang="en-US" sz="1600" b="1" i="1">
                                  <a:latin typeface="Cambria Math" panose="02040503050406030204" pitchFamily="18" charset="0"/>
                                  <a:ea typeface="Cambria Math" panose="02040503050406030204" pitchFamily="18" charset="0"/>
                                </a:rPr>
                                <m:t>𝑬</m:t>
                              </m:r>
                            </m:e>
                            <m:sub>
                              <m:r>
                                <a:rPr lang="en-US" sz="1600" b="1" i="1">
                                  <a:latin typeface="Cambria Math" panose="02040503050406030204" pitchFamily="18" charset="0"/>
                                  <a:ea typeface="Cambria Math" panose="02040503050406030204" pitchFamily="18" charset="0"/>
                                </a:rPr>
                                <m:t>𝒔</m:t>
                              </m:r>
                            </m:sub>
                            <m:sup>
                              <m:r>
                                <a:rPr lang="en-US" sz="1600" b="1" i="1">
                                  <a:latin typeface="Cambria Math" panose="02040503050406030204" pitchFamily="18" charset="0"/>
                                  <a:ea typeface="Cambria Math" panose="02040503050406030204" pitchFamily="18" charset="0"/>
                                </a:rPr>
                                <m:t>𝟐</m:t>
                              </m:r>
                            </m:sup>
                          </m:sSubSup>
                        </m:num>
                        <m:den>
                          <m:sSub>
                            <m:sSubPr>
                              <m:ctrlPr>
                                <a:rPr lang="en-US" sz="1600" b="1" i="1">
                                  <a:latin typeface="Cambria Math" panose="02040503050406030204" pitchFamily="18" charset="0"/>
                                </a:rPr>
                              </m:ctrlPr>
                            </m:sSubPr>
                            <m:e>
                              <m:r>
                                <a:rPr lang="en-US" sz="1600" b="1" i="1">
                                  <a:latin typeface="Cambria Math" panose="02040503050406030204" pitchFamily="18" charset="0"/>
                                  <a:ea typeface="Cambria Math" panose="02040503050406030204" pitchFamily="18" charset="0"/>
                                </a:rPr>
                                <m:t>∆</m:t>
                              </m:r>
                            </m:e>
                            <m:sub>
                              <m:r>
                                <a:rPr lang="en-US" sz="1600" b="1" i="1">
                                  <a:latin typeface="Cambria Math" panose="02040503050406030204" pitchFamily="18" charset="0"/>
                                </a:rPr>
                                <m:t>𝟏</m:t>
                              </m:r>
                            </m:sub>
                          </m:sSub>
                        </m:den>
                      </m:f>
                    </m:oMath>
                  </m:oMathPara>
                </a14:m>
                <a:endParaRPr lang="en-US" b="1" dirty="0"/>
              </a:p>
            </p:txBody>
          </p:sp>
        </mc:Choice>
        <mc:Fallback xmlns="">
          <p:sp>
            <p:nvSpPr>
              <p:cNvPr id="26" name="TextBox 25">
                <a:extLst>
                  <a:ext uri="{FF2B5EF4-FFF2-40B4-BE49-F238E27FC236}">
                    <a16:creationId xmlns:a16="http://schemas.microsoft.com/office/drawing/2014/main" id="{FFBBAF88-E451-4B9D-B1C5-2B38017E7891}"/>
                  </a:ext>
                </a:extLst>
              </p:cNvPr>
              <p:cNvSpPr txBox="1">
                <a:spLocks noRot="1" noChangeAspect="1" noMove="1" noResize="1" noEditPoints="1" noAdjustHandles="1" noChangeArrowheads="1" noChangeShapeType="1" noTextEdit="1"/>
              </p:cNvSpPr>
              <p:nvPr/>
            </p:nvSpPr>
            <p:spPr>
              <a:xfrm>
                <a:off x="5885592" y="2768204"/>
                <a:ext cx="2792688" cy="54066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E34D7386-8A1F-400D-9A79-37F2FC3F0BCE}"/>
                  </a:ext>
                </a:extLst>
              </p:cNvPr>
              <p:cNvSpPr txBox="1"/>
              <p:nvPr/>
            </p:nvSpPr>
            <p:spPr>
              <a:xfrm>
                <a:off x="5851698" y="3233090"/>
                <a:ext cx="4168705" cy="54066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600" b="1" i="1" smtClean="0">
                              <a:solidFill>
                                <a:srgbClr val="FF0000"/>
                              </a:solidFill>
                              <a:latin typeface="Cambria Math" panose="02040503050406030204" pitchFamily="18" charset="0"/>
                            </a:rPr>
                          </m:ctrlPr>
                        </m:sSupPr>
                        <m:e>
                          <m:d>
                            <m:dPr>
                              <m:ctrlPr>
                                <a:rPr lang="en-US" sz="1600" b="1" i="1">
                                  <a:solidFill>
                                    <a:srgbClr val="FF0000"/>
                                  </a:solidFill>
                                  <a:latin typeface="Cambria Math" panose="02040503050406030204" pitchFamily="18" charset="0"/>
                                </a:rPr>
                              </m:ctrlPr>
                            </m:dPr>
                            <m:e>
                              <m:sSub>
                                <m:sSubPr>
                                  <m:ctrlPr>
                                    <a:rPr lang="en-US" sz="1600" b="1" i="1">
                                      <a:solidFill>
                                        <a:srgbClr val="FF0000"/>
                                      </a:solidFill>
                                      <a:latin typeface="Cambria Math" panose="02040503050406030204" pitchFamily="18" charset="0"/>
                                    </a:rPr>
                                  </m:ctrlPr>
                                </m:sSubPr>
                                <m:e>
                                  <m:r>
                                    <a:rPr lang="en-US" sz="1600" b="1" i="1">
                                      <a:solidFill>
                                        <a:srgbClr val="FF0000"/>
                                      </a:solidFill>
                                      <a:latin typeface="Cambria Math" panose="02040503050406030204" pitchFamily="18" charset="0"/>
                                    </a:rPr>
                                    <m:t>𝑬</m:t>
                                  </m:r>
                                </m:e>
                                <m:sub>
                                  <m:r>
                                    <a:rPr lang="en-US" sz="1600" b="1" i="1">
                                      <a:solidFill>
                                        <a:srgbClr val="FF0000"/>
                                      </a:solidFill>
                                      <a:latin typeface="Cambria Math" panose="02040503050406030204" pitchFamily="18" charset="0"/>
                                    </a:rPr>
                                    <m:t>𝟏</m:t>
                                  </m:r>
                                </m:sub>
                              </m:sSub>
                              <m:r>
                                <a:rPr lang="en-US" sz="1600" b="1" i="1">
                                  <a:solidFill>
                                    <a:srgbClr val="FF0000"/>
                                  </a:solidFill>
                                  <a:latin typeface="Cambria Math" panose="02040503050406030204" pitchFamily="18" charset="0"/>
                                </a:rPr>
                                <m:t>+</m:t>
                              </m:r>
                              <m:sSub>
                                <m:sSubPr>
                                  <m:ctrlPr>
                                    <a:rPr lang="en-US" sz="1600" b="1" i="1">
                                      <a:solidFill>
                                        <a:srgbClr val="FF0000"/>
                                      </a:solidFill>
                                      <a:latin typeface="Cambria Math" panose="02040503050406030204" pitchFamily="18" charset="0"/>
                                    </a:rPr>
                                  </m:ctrlPr>
                                </m:sSubPr>
                                <m:e>
                                  <m:r>
                                    <a:rPr lang="en-US" sz="1600" b="1" i="1">
                                      <a:solidFill>
                                        <a:srgbClr val="FF0000"/>
                                      </a:solidFill>
                                      <a:latin typeface="Cambria Math" panose="02040503050406030204" pitchFamily="18" charset="0"/>
                                      <a:ea typeface="Cambria Math" panose="02040503050406030204" pitchFamily="18" charset="0"/>
                                    </a:rPr>
                                    <m:t>∆</m:t>
                                  </m:r>
                                </m:e>
                                <m:sub>
                                  <m:r>
                                    <a:rPr lang="en-US" sz="1600" b="1" i="1">
                                      <a:solidFill>
                                        <a:srgbClr val="FF0000"/>
                                      </a:solidFill>
                                      <a:latin typeface="Cambria Math" panose="02040503050406030204" pitchFamily="18" charset="0"/>
                                    </a:rPr>
                                    <m:t>𝟏</m:t>
                                  </m:r>
                                </m:sub>
                              </m:sSub>
                            </m:e>
                          </m:d>
                        </m:e>
                        <m:sup>
                          <m:r>
                            <a:rPr lang="en-US" sz="1600" b="1" i="1">
                              <a:solidFill>
                                <a:srgbClr val="FF0000"/>
                              </a:solidFill>
                              <a:latin typeface="Cambria Math" panose="02040503050406030204" pitchFamily="18" charset="0"/>
                            </a:rPr>
                            <m:t>𝑮𝒆𝑺𝒏</m:t>
                          </m:r>
                        </m:sup>
                      </m:sSup>
                      <m:r>
                        <a:rPr lang="en-US" sz="1600" b="1" i="1">
                          <a:solidFill>
                            <a:srgbClr val="FF0000"/>
                          </a:solidFill>
                          <a:latin typeface="Cambria Math" panose="02040503050406030204" pitchFamily="18" charset="0"/>
                        </a:rPr>
                        <m:t>=</m:t>
                      </m:r>
                      <m:sSup>
                        <m:sSupPr>
                          <m:ctrlPr>
                            <a:rPr lang="en-US" sz="1600" b="1" i="1">
                              <a:solidFill>
                                <a:srgbClr val="FF0000"/>
                              </a:solidFill>
                              <a:latin typeface="Cambria Math" panose="02040503050406030204" pitchFamily="18" charset="0"/>
                            </a:rPr>
                          </m:ctrlPr>
                        </m:sSupPr>
                        <m:e>
                          <m:sSub>
                            <m:sSubPr>
                              <m:ctrlPr>
                                <a:rPr lang="en-US" sz="1600" b="1" i="1">
                                  <a:solidFill>
                                    <a:srgbClr val="FF0000"/>
                                  </a:solidFill>
                                  <a:latin typeface="Cambria Math" panose="02040503050406030204" pitchFamily="18" charset="0"/>
                                </a:rPr>
                              </m:ctrlPr>
                            </m:sSubPr>
                            <m:e>
                              <m:r>
                                <a:rPr lang="en-US" sz="1600" b="1" i="1">
                                  <a:solidFill>
                                    <a:srgbClr val="FF0000"/>
                                  </a:solidFill>
                                  <a:latin typeface="Cambria Math" panose="02040503050406030204" pitchFamily="18" charset="0"/>
                                </a:rPr>
                                <m:t>(</m:t>
                              </m:r>
                              <m:r>
                                <a:rPr lang="en-US" sz="1600" b="1" i="1">
                                  <a:solidFill>
                                    <a:srgbClr val="FF0000"/>
                                  </a:solidFill>
                                  <a:latin typeface="Cambria Math" panose="02040503050406030204" pitchFamily="18" charset="0"/>
                                </a:rPr>
                                <m:t>𝑬</m:t>
                              </m:r>
                            </m:e>
                            <m:sub>
                              <m:r>
                                <a:rPr lang="en-US" sz="1600" b="1" i="1">
                                  <a:solidFill>
                                    <a:srgbClr val="FF0000"/>
                                  </a:solidFill>
                                  <a:latin typeface="Cambria Math" panose="02040503050406030204" pitchFamily="18" charset="0"/>
                                </a:rPr>
                                <m:t>𝟏</m:t>
                              </m:r>
                            </m:sub>
                          </m:sSub>
                          <m:r>
                            <a:rPr lang="en-US" sz="1600" b="1" i="1">
                              <a:solidFill>
                                <a:srgbClr val="FF0000"/>
                              </a:solidFill>
                              <a:latin typeface="Cambria Math" panose="02040503050406030204" pitchFamily="18" charset="0"/>
                            </a:rPr>
                            <m:t>+</m:t>
                          </m:r>
                          <m:sSub>
                            <m:sSubPr>
                              <m:ctrlPr>
                                <a:rPr lang="en-US" sz="1600" b="1" i="1">
                                  <a:solidFill>
                                    <a:srgbClr val="FF0000"/>
                                  </a:solidFill>
                                  <a:latin typeface="Cambria Math" panose="02040503050406030204" pitchFamily="18" charset="0"/>
                                </a:rPr>
                              </m:ctrlPr>
                            </m:sSubPr>
                            <m:e>
                              <m:r>
                                <a:rPr lang="en-US" sz="1600" b="1" i="1">
                                  <a:solidFill>
                                    <a:srgbClr val="FF0000"/>
                                  </a:solidFill>
                                  <a:latin typeface="Cambria Math" panose="02040503050406030204" pitchFamily="18" charset="0"/>
                                  <a:ea typeface="Cambria Math" panose="02040503050406030204" pitchFamily="18" charset="0"/>
                                </a:rPr>
                                <m:t>∆</m:t>
                              </m:r>
                            </m:e>
                            <m:sub>
                              <m:r>
                                <a:rPr lang="en-US" sz="1600" b="1" i="1">
                                  <a:solidFill>
                                    <a:srgbClr val="FF0000"/>
                                  </a:solidFill>
                                  <a:latin typeface="Cambria Math" panose="02040503050406030204" pitchFamily="18" charset="0"/>
                                </a:rPr>
                                <m:t>𝟏</m:t>
                              </m:r>
                            </m:sub>
                          </m:sSub>
                          <m:r>
                            <a:rPr lang="en-US" sz="1600" b="1" i="1">
                              <a:solidFill>
                                <a:srgbClr val="FF0000"/>
                              </a:solidFill>
                              <a:latin typeface="Cambria Math" panose="02040503050406030204" pitchFamily="18" charset="0"/>
                            </a:rPr>
                            <m:t>)</m:t>
                          </m:r>
                        </m:e>
                        <m:sup>
                          <m:r>
                            <a:rPr lang="en-US" sz="1600" b="1" i="1">
                              <a:solidFill>
                                <a:srgbClr val="FF0000"/>
                              </a:solidFill>
                              <a:latin typeface="Cambria Math" panose="02040503050406030204" pitchFamily="18" charset="0"/>
                            </a:rPr>
                            <m:t>𝑹𝒆𝒍𝒂𝒙𝒆𝒅</m:t>
                          </m:r>
                        </m:sup>
                      </m:sSup>
                      <m:r>
                        <a:rPr lang="en-US" sz="1600" b="1">
                          <a:solidFill>
                            <a:srgbClr val="FF0000"/>
                          </a:solidFill>
                          <a:latin typeface="Cambria Math" panose="02040503050406030204" pitchFamily="18" charset="0"/>
                        </a:rPr>
                        <m:t>+</m:t>
                      </m:r>
                      <m:sSub>
                        <m:sSubPr>
                          <m:ctrlPr>
                            <a:rPr lang="en-US" sz="1600" b="1" i="1">
                              <a:solidFill>
                                <a:srgbClr val="FF0000"/>
                              </a:solidFill>
                              <a:latin typeface="Cambria Math" panose="02040503050406030204" pitchFamily="18" charset="0"/>
                            </a:rPr>
                          </m:ctrlPr>
                        </m:sSubPr>
                        <m:e>
                          <m:r>
                            <a:rPr lang="en-US" sz="1600" b="1" i="1">
                              <a:solidFill>
                                <a:srgbClr val="FF0000"/>
                              </a:solidFill>
                              <a:latin typeface="Cambria Math" panose="02040503050406030204" pitchFamily="18" charset="0"/>
                              <a:ea typeface="Cambria Math" panose="02040503050406030204" pitchFamily="18" charset="0"/>
                            </a:rPr>
                            <m:t>∆</m:t>
                          </m:r>
                          <m:r>
                            <a:rPr lang="en-US" sz="1600" b="1" i="1">
                              <a:solidFill>
                                <a:srgbClr val="FF0000"/>
                              </a:solidFill>
                              <a:latin typeface="Cambria Math" panose="02040503050406030204" pitchFamily="18" charset="0"/>
                              <a:ea typeface="Cambria Math" panose="02040503050406030204" pitchFamily="18" charset="0"/>
                            </a:rPr>
                            <m:t>𝑬</m:t>
                          </m:r>
                        </m:e>
                        <m:sub>
                          <m:r>
                            <a:rPr lang="en-US" sz="1600" b="1" i="1">
                              <a:solidFill>
                                <a:srgbClr val="FF0000"/>
                              </a:solidFill>
                              <a:latin typeface="Cambria Math" panose="02040503050406030204" pitchFamily="18" charset="0"/>
                            </a:rPr>
                            <m:t>𝑯</m:t>
                          </m:r>
                        </m:sub>
                      </m:sSub>
                      <m:r>
                        <a:rPr lang="en-US" sz="1600" b="1" i="1">
                          <a:solidFill>
                            <a:srgbClr val="FF0000"/>
                          </a:solidFill>
                          <a:latin typeface="Cambria Math" panose="02040503050406030204" pitchFamily="18" charset="0"/>
                        </a:rPr>
                        <m:t>+</m:t>
                      </m:r>
                      <m:f>
                        <m:fPr>
                          <m:ctrlPr>
                            <a:rPr lang="en-US" sz="1600" b="1" i="1">
                              <a:solidFill>
                                <a:srgbClr val="FF0000"/>
                              </a:solidFill>
                              <a:latin typeface="Cambria Math" panose="02040503050406030204" pitchFamily="18" charset="0"/>
                            </a:rPr>
                          </m:ctrlPr>
                        </m:fPr>
                        <m:num>
                          <m:r>
                            <a:rPr lang="en-US" sz="1600" b="1" i="1">
                              <a:solidFill>
                                <a:srgbClr val="FF0000"/>
                              </a:solidFill>
                              <a:latin typeface="Cambria Math" panose="02040503050406030204" pitchFamily="18" charset="0"/>
                              <a:ea typeface="Cambria Math" panose="02040503050406030204" pitchFamily="18" charset="0"/>
                            </a:rPr>
                            <m:t>∆</m:t>
                          </m:r>
                          <m:sSubSup>
                            <m:sSubSupPr>
                              <m:ctrlPr>
                                <a:rPr lang="en-US" sz="1600" b="1" i="1">
                                  <a:solidFill>
                                    <a:srgbClr val="FF0000"/>
                                  </a:solidFill>
                                  <a:latin typeface="Cambria Math" panose="02040503050406030204" pitchFamily="18" charset="0"/>
                                  <a:ea typeface="Cambria Math" panose="02040503050406030204" pitchFamily="18" charset="0"/>
                                </a:rPr>
                              </m:ctrlPr>
                            </m:sSubSupPr>
                            <m:e>
                              <m:r>
                                <a:rPr lang="en-US" sz="1600" b="1" i="1">
                                  <a:solidFill>
                                    <a:srgbClr val="FF0000"/>
                                  </a:solidFill>
                                  <a:latin typeface="Cambria Math" panose="02040503050406030204" pitchFamily="18" charset="0"/>
                                  <a:ea typeface="Cambria Math" panose="02040503050406030204" pitchFamily="18" charset="0"/>
                                </a:rPr>
                                <m:t>𝑬</m:t>
                              </m:r>
                            </m:e>
                            <m:sub>
                              <m:r>
                                <a:rPr lang="en-US" sz="1600" b="1" i="1">
                                  <a:solidFill>
                                    <a:srgbClr val="FF0000"/>
                                  </a:solidFill>
                                  <a:latin typeface="Cambria Math" panose="02040503050406030204" pitchFamily="18" charset="0"/>
                                  <a:ea typeface="Cambria Math" panose="02040503050406030204" pitchFamily="18" charset="0"/>
                                </a:rPr>
                                <m:t>𝒔</m:t>
                              </m:r>
                            </m:sub>
                            <m:sup>
                              <m:r>
                                <a:rPr lang="en-US" sz="1600" b="1" i="1">
                                  <a:solidFill>
                                    <a:srgbClr val="FF0000"/>
                                  </a:solidFill>
                                  <a:latin typeface="Cambria Math" panose="02040503050406030204" pitchFamily="18" charset="0"/>
                                  <a:ea typeface="Cambria Math" panose="02040503050406030204" pitchFamily="18" charset="0"/>
                                </a:rPr>
                                <m:t>𝟐</m:t>
                              </m:r>
                            </m:sup>
                          </m:sSubSup>
                        </m:num>
                        <m:den>
                          <m:sSub>
                            <m:sSubPr>
                              <m:ctrlPr>
                                <a:rPr lang="en-US" sz="1600" b="1" i="1">
                                  <a:solidFill>
                                    <a:srgbClr val="FF0000"/>
                                  </a:solidFill>
                                  <a:latin typeface="Cambria Math" panose="02040503050406030204" pitchFamily="18" charset="0"/>
                                </a:rPr>
                              </m:ctrlPr>
                            </m:sSubPr>
                            <m:e>
                              <m:r>
                                <a:rPr lang="en-US" sz="1600" b="1" i="1">
                                  <a:solidFill>
                                    <a:srgbClr val="FF0000"/>
                                  </a:solidFill>
                                  <a:latin typeface="Cambria Math" panose="02040503050406030204" pitchFamily="18" charset="0"/>
                                  <a:ea typeface="Cambria Math" panose="02040503050406030204" pitchFamily="18" charset="0"/>
                                </a:rPr>
                                <m:t>∆</m:t>
                              </m:r>
                            </m:e>
                            <m:sub>
                              <m:r>
                                <a:rPr lang="en-US" sz="1600" b="1" i="1">
                                  <a:solidFill>
                                    <a:srgbClr val="FF0000"/>
                                  </a:solidFill>
                                  <a:latin typeface="Cambria Math" panose="02040503050406030204" pitchFamily="18" charset="0"/>
                                </a:rPr>
                                <m:t>𝟏</m:t>
                              </m:r>
                            </m:sub>
                          </m:sSub>
                        </m:den>
                      </m:f>
                    </m:oMath>
                  </m:oMathPara>
                </a14:m>
                <a:endParaRPr lang="en-US" b="1" dirty="0"/>
              </a:p>
            </p:txBody>
          </p:sp>
        </mc:Choice>
        <mc:Fallback xmlns="">
          <p:sp>
            <p:nvSpPr>
              <p:cNvPr id="27" name="TextBox 26">
                <a:extLst>
                  <a:ext uri="{FF2B5EF4-FFF2-40B4-BE49-F238E27FC236}">
                    <a16:creationId xmlns:a16="http://schemas.microsoft.com/office/drawing/2014/main" id="{E34D7386-8A1F-400D-9A79-37F2FC3F0BCE}"/>
                  </a:ext>
                </a:extLst>
              </p:cNvPr>
              <p:cNvSpPr txBox="1">
                <a:spLocks noRot="1" noChangeAspect="1" noMove="1" noResize="1" noEditPoints="1" noAdjustHandles="1" noChangeArrowheads="1" noChangeShapeType="1" noTextEdit="1"/>
              </p:cNvSpPr>
              <p:nvPr/>
            </p:nvSpPr>
            <p:spPr>
              <a:xfrm>
                <a:off x="5851698" y="3233090"/>
                <a:ext cx="4168705" cy="54066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134C0DA6-F1CF-4FDD-BB48-15C6CFB286FB}"/>
                  </a:ext>
                </a:extLst>
              </p:cNvPr>
              <p:cNvSpPr txBox="1"/>
              <p:nvPr/>
            </p:nvSpPr>
            <p:spPr>
              <a:xfrm>
                <a:off x="6162776" y="3823873"/>
                <a:ext cx="3546548" cy="25808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m:t>
                          </m:r>
                          <m:r>
                            <a:rPr lang="en-US" sz="1400" i="1">
                              <a:latin typeface="Cambria Math" panose="02040503050406030204" pitchFamily="18" charset="0"/>
                              <a:ea typeface="Cambria Math" panose="02040503050406030204" pitchFamily="18" charset="0"/>
                            </a:rPr>
                            <m:t>𝐸</m:t>
                          </m:r>
                        </m:e>
                        <m:sub>
                          <m:r>
                            <a:rPr lang="en-US" sz="1400" i="1">
                              <a:latin typeface="Cambria Math" panose="02040503050406030204" pitchFamily="18" charset="0"/>
                            </a:rPr>
                            <m:t>𝐻</m:t>
                          </m:r>
                        </m:sub>
                      </m:sSub>
                      <m:r>
                        <a:rPr lang="en-US" sz="1400" i="1">
                          <a:latin typeface="Cambria Math" panose="02040503050406030204" pitchFamily="18" charset="0"/>
                        </a:rPr>
                        <m:t>=</m:t>
                      </m:r>
                      <m:rad>
                        <m:radPr>
                          <m:degHide m:val="on"/>
                          <m:ctrlPr>
                            <a:rPr lang="en-US" sz="1400" i="1">
                              <a:latin typeface="Cambria Math" panose="02040503050406030204" pitchFamily="18" charset="0"/>
                            </a:rPr>
                          </m:ctrlPr>
                        </m:radPr>
                        <m:deg/>
                        <m:e>
                          <m:r>
                            <a:rPr lang="en-US" sz="1400" i="1">
                              <a:latin typeface="Cambria Math" panose="02040503050406030204" pitchFamily="18" charset="0"/>
                            </a:rPr>
                            <m:t>3</m:t>
                          </m:r>
                        </m:e>
                      </m:rad>
                      <m:d>
                        <m:dPr>
                          <m:begChr m:val="["/>
                          <m:endChr m:val="]"/>
                          <m:ctrlPr>
                            <a:rPr lang="en-US" sz="1400" i="1">
                              <a:latin typeface="Cambria Math" panose="02040503050406030204" pitchFamily="18" charset="0"/>
                            </a:rPr>
                          </m:ctrlPr>
                        </m:dPr>
                        <m:e>
                          <m:sSubSup>
                            <m:sSubSupPr>
                              <m:ctrlPr>
                                <a:rPr lang="en-US" sz="1400" i="1">
                                  <a:latin typeface="Cambria Math" panose="02040503050406030204" pitchFamily="18" charset="0"/>
                                </a:rPr>
                              </m:ctrlPr>
                            </m:sSubSupPr>
                            <m:e>
                              <m:r>
                                <a:rPr lang="en-US" sz="1400" i="1">
                                  <a:latin typeface="Cambria Math" panose="02040503050406030204" pitchFamily="18" charset="0"/>
                                </a:rPr>
                                <m:t>𝑦𝐷</m:t>
                              </m:r>
                            </m:e>
                            <m:sub>
                              <m:r>
                                <a:rPr lang="en-US" sz="1400" i="1">
                                  <a:latin typeface="Cambria Math" panose="02040503050406030204" pitchFamily="18" charset="0"/>
                                </a:rPr>
                                <m:t>1</m:t>
                              </m:r>
                            </m:sub>
                            <m:sup>
                              <m:r>
                                <a:rPr lang="en-US" sz="1400" i="1">
                                  <a:latin typeface="Cambria Math" panose="02040503050406030204" pitchFamily="18" charset="0"/>
                                </a:rPr>
                                <m:t>1 </m:t>
                              </m:r>
                              <m:r>
                                <a:rPr lang="en-US" sz="1400" i="1">
                                  <a:latin typeface="Cambria Math" panose="02040503050406030204" pitchFamily="18" charset="0"/>
                                </a:rPr>
                                <m:t>𝑆𝑛</m:t>
                              </m:r>
                            </m:sup>
                          </m:sSubSup>
                          <m:r>
                            <a:rPr lang="en-US" sz="1400" i="1">
                              <a:latin typeface="Cambria Math" panose="02040503050406030204" pitchFamily="18" charset="0"/>
                            </a:rPr>
                            <m:t>+</m:t>
                          </m:r>
                          <m:d>
                            <m:dPr>
                              <m:ctrlPr>
                                <a:rPr lang="en-US" sz="1400" i="1">
                                  <a:latin typeface="Cambria Math" panose="02040503050406030204" pitchFamily="18" charset="0"/>
                                </a:rPr>
                              </m:ctrlPr>
                            </m:dPr>
                            <m:e>
                              <m:r>
                                <a:rPr lang="en-US" sz="1400" i="1">
                                  <a:latin typeface="Cambria Math" panose="02040503050406030204" pitchFamily="18" charset="0"/>
                                </a:rPr>
                                <m:t>1−</m:t>
                              </m:r>
                              <m:r>
                                <a:rPr lang="en-US" sz="1400" i="1">
                                  <a:latin typeface="Cambria Math" panose="02040503050406030204" pitchFamily="18" charset="0"/>
                                </a:rPr>
                                <m:t>𝑦</m:t>
                              </m:r>
                            </m:e>
                          </m:d>
                          <m:sSubSup>
                            <m:sSubSupPr>
                              <m:ctrlPr>
                                <a:rPr lang="en-US" sz="1400" i="1">
                                  <a:latin typeface="Cambria Math" panose="02040503050406030204" pitchFamily="18" charset="0"/>
                                </a:rPr>
                              </m:ctrlPr>
                            </m:sSubSupPr>
                            <m:e>
                              <m:r>
                                <a:rPr lang="en-US" sz="1400" i="1">
                                  <a:latin typeface="Cambria Math" panose="02040503050406030204" pitchFamily="18" charset="0"/>
                                </a:rPr>
                                <m:t>𝐷</m:t>
                              </m:r>
                            </m:e>
                            <m:sub>
                              <m:r>
                                <a:rPr lang="en-US" sz="1400" i="1">
                                  <a:latin typeface="Cambria Math" panose="02040503050406030204" pitchFamily="18" charset="0"/>
                                </a:rPr>
                                <m:t>1</m:t>
                              </m:r>
                            </m:sub>
                            <m:sup>
                              <m:r>
                                <a:rPr lang="en-US" sz="1400" i="1">
                                  <a:latin typeface="Cambria Math" panose="02040503050406030204" pitchFamily="18" charset="0"/>
                                </a:rPr>
                                <m:t>1 </m:t>
                              </m:r>
                              <m:r>
                                <a:rPr lang="en-US" sz="1400" i="1">
                                  <a:latin typeface="Cambria Math" panose="02040503050406030204" pitchFamily="18" charset="0"/>
                                </a:rPr>
                                <m:t>𝐺𝑒</m:t>
                              </m:r>
                            </m:sup>
                          </m:sSubSup>
                        </m:e>
                      </m:d>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𝜀</m:t>
                          </m:r>
                        </m:e>
                        <m:sub>
                          <m:r>
                            <a:rPr lang="en-US" sz="1400" i="1">
                              <a:latin typeface="Cambria Math" panose="02040503050406030204" pitchFamily="18" charset="0"/>
                            </a:rPr>
                            <m:t>𝐻</m:t>
                          </m:r>
                        </m:sub>
                      </m:sSub>
                    </m:oMath>
                  </m:oMathPara>
                </a14:m>
                <a:endParaRPr lang="en-US" dirty="0"/>
              </a:p>
            </p:txBody>
          </p:sp>
        </mc:Choice>
        <mc:Fallback xmlns="">
          <p:sp>
            <p:nvSpPr>
              <p:cNvPr id="28" name="TextBox 27">
                <a:extLst>
                  <a:ext uri="{FF2B5EF4-FFF2-40B4-BE49-F238E27FC236}">
                    <a16:creationId xmlns:a16="http://schemas.microsoft.com/office/drawing/2014/main" id="{134C0DA6-F1CF-4FDD-BB48-15C6CFB286FB}"/>
                  </a:ext>
                </a:extLst>
              </p:cNvPr>
              <p:cNvSpPr txBox="1">
                <a:spLocks noRot="1" noChangeAspect="1" noMove="1" noResize="1" noEditPoints="1" noAdjustHandles="1" noChangeArrowheads="1" noChangeShapeType="1" noTextEdit="1"/>
              </p:cNvSpPr>
              <p:nvPr/>
            </p:nvSpPr>
            <p:spPr>
              <a:xfrm>
                <a:off x="6162776" y="3823873"/>
                <a:ext cx="3546548" cy="258084"/>
              </a:xfrm>
              <a:prstGeom prst="rect">
                <a:avLst/>
              </a:prstGeom>
              <a:blipFill>
                <a:blip r:embed="rId8"/>
                <a:stretch>
                  <a:fillRect b="-209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A6C7EA02-BB49-447A-A163-38D4D37F04C4}"/>
                  </a:ext>
                </a:extLst>
              </p:cNvPr>
              <p:cNvSpPr txBox="1"/>
              <p:nvPr/>
            </p:nvSpPr>
            <p:spPr>
              <a:xfrm>
                <a:off x="6543151" y="4609590"/>
                <a:ext cx="2697341" cy="25808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m:t>
                          </m:r>
                          <m:r>
                            <a:rPr lang="en-US" sz="1400" i="1">
                              <a:latin typeface="Cambria Math" panose="02040503050406030204" pitchFamily="18" charset="0"/>
                              <a:ea typeface="Cambria Math" panose="02040503050406030204" pitchFamily="18" charset="0"/>
                            </a:rPr>
                            <m:t>𝐸</m:t>
                          </m:r>
                        </m:e>
                        <m:sub>
                          <m:r>
                            <a:rPr lang="en-US" sz="1400" i="1">
                              <a:latin typeface="Cambria Math" panose="02040503050406030204" pitchFamily="18" charset="0"/>
                            </a:rPr>
                            <m:t>𝑆</m:t>
                          </m:r>
                        </m:sub>
                      </m:sSub>
                      <m:r>
                        <a:rPr lang="en-US" sz="1400" i="1">
                          <a:latin typeface="Cambria Math" panose="02040503050406030204" pitchFamily="18" charset="0"/>
                        </a:rPr>
                        <m:t>=</m:t>
                      </m:r>
                      <m:rad>
                        <m:radPr>
                          <m:degHide m:val="on"/>
                          <m:ctrlPr>
                            <a:rPr lang="en-US" sz="1400" i="1">
                              <a:latin typeface="Cambria Math" panose="02040503050406030204" pitchFamily="18" charset="0"/>
                            </a:rPr>
                          </m:ctrlPr>
                        </m:radPr>
                        <m:deg/>
                        <m:e>
                          <m:r>
                            <a:rPr lang="en-US" sz="1400" i="1">
                              <a:latin typeface="Cambria Math" panose="02040503050406030204" pitchFamily="18" charset="0"/>
                            </a:rPr>
                            <m:t>6</m:t>
                          </m:r>
                        </m:e>
                      </m:rad>
                      <m:d>
                        <m:dPr>
                          <m:begChr m:val="["/>
                          <m:endChr m:val="]"/>
                          <m:ctrlPr>
                            <a:rPr lang="en-US" sz="1400" i="1">
                              <a:latin typeface="Cambria Math" panose="02040503050406030204" pitchFamily="18" charset="0"/>
                            </a:rPr>
                          </m:ctrlPr>
                        </m:dPr>
                        <m:e>
                          <m:sSubSup>
                            <m:sSubSupPr>
                              <m:ctrlPr>
                                <a:rPr lang="en-US" sz="1400" i="1">
                                  <a:latin typeface="Cambria Math" panose="02040503050406030204" pitchFamily="18" charset="0"/>
                                </a:rPr>
                              </m:ctrlPr>
                            </m:sSubSupPr>
                            <m:e>
                              <m:sSubSup>
                                <m:sSubSupPr>
                                  <m:ctrlPr>
                                    <a:rPr lang="en-US" sz="1400" i="1">
                                      <a:latin typeface="Cambria Math" panose="02040503050406030204" pitchFamily="18" charset="0"/>
                                    </a:rPr>
                                  </m:ctrlPr>
                                </m:sSubSupPr>
                                <m:e>
                                  <m:r>
                                    <a:rPr lang="en-US" sz="1400" i="1">
                                      <a:latin typeface="Cambria Math" panose="02040503050406030204" pitchFamily="18" charset="0"/>
                                    </a:rPr>
                                    <m:t>𝑦𝐷</m:t>
                                  </m:r>
                                </m:e>
                                <m:sub>
                                  <m:r>
                                    <a:rPr lang="en-US" sz="1400" i="1">
                                      <a:latin typeface="Cambria Math" panose="02040503050406030204" pitchFamily="18" charset="0"/>
                                    </a:rPr>
                                    <m:t>3</m:t>
                                  </m:r>
                                </m:sub>
                                <m:sup>
                                  <m:r>
                                    <a:rPr lang="en-US" sz="1400" i="1">
                                      <a:latin typeface="Cambria Math" panose="02040503050406030204" pitchFamily="18" charset="0"/>
                                    </a:rPr>
                                    <m:t>3 </m:t>
                                  </m:r>
                                  <m:r>
                                    <a:rPr lang="en-US" sz="1400" i="1">
                                      <a:latin typeface="Cambria Math" panose="02040503050406030204" pitchFamily="18" charset="0"/>
                                    </a:rPr>
                                    <m:t>𝑆𝑛</m:t>
                                  </m:r>
                                </m:sup>
                              </m:sSubSup>
                              <m:r>
                                <a:rPr lang="en-US" sz="1400" i="1">
                                  <a:latin typeface="Cambria Math" panose="02040503050406030204" pitchFamily="18" charset="0"/>
                                </a:rPr>
                                <m:t>+</m:t>
                              </m:r>
                              <m:d>
                                <m:dPr>
                                  <m:ctrlPr>
                                    <a:rPr lang="en-US" sz="1400" i="1">
                                      <a:latin typeface="Cambria Math" panose="02040503050406030204" pitchFamily="18" charset="0"/>
                                    </a:rPr>
                                  </m:ctrlPr>
                                </m:dPr>
                                <m:e>
                                  <m:r>
                                    <a:rPr lang="en-US" sz="1400" i="1">
                                      <a:latin typeface="Cambria Math" panose="02040503050406030204" pitchFamily="18" charset="0"/>
                                    </a:rPr>
                                    <m:t>1−</m:t>
                                  </m:r>
                                  <m:r>
                                    <a:rPr lang="en-US" sz="1400" i="1">
                                      <a:latin typeface="Cambria Math" panose="02040503050406030204" pitchFamily="18" charset="0"/>
                                    </a:rPr>
                                    <m:t>𝑦</m:t>
                                  </m:r>
                                </m:e>
                              </m:d>
                              <m:r>
                                <a:rPr lang="en-US" sz="1400" i="1">
                                  <a:latin typeface="Cambria Math" panose="02040503050406030204" pitchFamily="18" charset="0"/>
                                </a:rPr>
                                <m:t>𝐷</m:t>
                              </m:r>
                            </m:e>
                            <m:sub>
                              <m:r>
                                <a:rPr lang="en-US" sz="1400" i="1">
                                  <a:latin typeface="Cambria Math" panose="02040503050406030204" pitchFamily="18" charset="0"/>
                                </a:rPr>
                                <m:t>3</m:t>
                              </m:r>
                            </m:sub>
                            <m:sup>
                              <m:r>
                                <a:rPr lang="en-US" sz="1400" i="1">
                                  <a:latin typeface="Cambria Math" panose="02040503050406030204" pitchFamily="18" charset="0"/>
                                </a:rPr>
                                <m:t>3 </m:t>
                              </m:r>
                              <m:r>
                                <a:rPr lang="en-US" sz="1400" i="1">
                                  <a:latin typeface="Cambria Math" panose="02040503050406030204" pitchFamily="18" charset="0"/>
                                </a:rPr>
                                <m:t>𝐺𝑒</m:t>
                              </m:r>
                            </m:sup>
                          </m:sSubSup>
                        </m:e>
                      </m:d>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𝜀</m:t>
                          </m:r>
                        </m:e>
                        <m:sub>
                          <m:r>
                            <a:rPr lang="en-US" sz="1400" i="1">
                              <a:latin typeface="Cambria Math" panose="02040503050406030204" pitchFamily="18" charset="0"/>
                            </a:rPr>
                            <m:t>𝑆</m:t>
                          </m:r>
                        </m:sub>
                      </m:sSub>
                    </m:oMath>
                  </m:oMathPara>
                </a14:m>
                <a:endParaRPr lang="en-US" sz="1400" dirty="0"/>
              </a:p>
            </p:txBody>
          </p:sp>
        </mc:Choice>
        <mc:Fallback xmlns="">
          <p:sp>
            <p:nvSpPr>
              <p:cNvPr id="29" name="TextBox 28">
                <a:extLst>
                  <a:ext uri="{FF2B5EF4-FFF2-40B4-BE49-F238E27FC236}">
                    <a16:creationId xmlns:a16="http://schemas.microsoft.com/office/drawing/2014/main" id="{A6C7EA02-BB49-447A-A163-38D4D37F04C4}"/>
                  </a:ext>
                </a:extLst>
              </p:cNvPr>
              <p:cNvSpPr txBox="1">
                <a:spLocks noRot="1" noChangeAspect="1" noMove="1" noResize="1" noEditPoints="1" noAdjustHandles="1" noChangeArrowheads="1" noChangeShapeType="1" noTextEdit="1"/>
              </p:cNvSpPr>
              <p:nvPr/>
            </p:nvSpPr>
            <p:spPr>
              <a:xfrm>
                <a:off x="6543151" y="4609590"/>
                <a:ext cx="2697341" cy="258084"/>
              </a:xfrm>
              <a:prstGeom prst="rect">
                <a:avLst/>
              </a:prstGeom>
              <a:blipFill>
                <a:blip r:embed="rId9"/>
                <a:stretch>
                  <a:fillRect l="-1129" b="-209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28AADDE9-F9B2-4D7F-8A32-FB161BE2970E}"/>
                  </a:ext>
                </a:extLst>
              </p:cNvPr>
              <p:cNvSpPr txBox="1"/>
              <p:nvPr/>
            </p:nvSpPr>
            <p:spPr>
              <a:xfrm>
                <a:off x="6930025" y="4223526"/>
                <a:ext cx="1264898" cy="220573"/>
              </a:xfrm>
              <a:prstGeom prst="rect">
                <a:avLst/>
              </a:prstGeom>
              <a:noFill/>
            </p:spPr>
            <p:txBody>
              <a:bodyPr wrap="none" lIns="0" tIns="0" rIns="0" bIns="0" rtlCol="0">
                <a:spAutoFit/>
              </a:bodyPr>
              <a:lstStyle/>
              <a:p>
                <a14:m>
                  <m:oMath xmlns:m="http://schemas.openxmlformats.org/officeDocument/2006/math">
                    <m:sSubSup>
                      <m:sSubSupPr>
                        <m:ctrlPr>
                          <a:rPr lang="en-US" sz="1400" i="1">
                            <a:latin typeface="Cambria Math" panose="02040503050406030204" pitchFamily="18" charset="0"/>
                          </a:rPr>
                        </m:ctrlPr>
                      </m:sSubSupPr>
                      <m:e>
                        <m:r>
                          <a:rPr lang="en-US" sz="1400" i="1">
                            <a:latin typeface="Cambria Math" panose="02040503050406030204" pitchFamily="18" charset="0"/>
                          </a:rPr>
                          <m:t>𝐷</m:t>
                        </m:r>
                      </m:e>
                      <m:sub>
                        <m:r>
                          <a:rPr lang="en-US" sz="1400" i="1">
                            <a:latin typeface="Cambria Math" panose="02040503050406030204" pitchFamily="18" charset="0"/>
                          </a:rPr>
                          <m:t>1</m:t>
                        </m:r>
                      </m:sub>
                      <m:sup>
                        <m:r>
                          <a:rPr lang="en-US" sz="1400" i="1">
                            <a:latin typeface="Cambria Math" panose="02040503050406030204" pitchFamily="18" charset="0"/>
                          </a:rPr>
                          <m:t>1 </m:t>
                        </m:r>
                        <m:r>
                          <a:rPr lang="en-US" sz="1400" i="1">
                            <a:latin typeface="Cambria Math" panose="02040503050406030204" pitchFamily="18" charset="0"/>
                          </a:rPr>
                          <m:t>𝑆𝑛</m:t>
                        </m:r>
                      </m:sup>
                    </m:sSubSup>
                    <m:r>
                      <a:rPr lang="en-US" sz="1400" i="1">
                        <a:latin typeface="Cambria Math" panose="02040503050406030204" pitchFamily="18" charset="0"/>
                      </a:rPr>
                      <m:t>=−5.4</m:t>
                    </m:r>
                  </m:oMath>
                </a14:m>
                <a:r>
                  <a:rPr lang="en-US" sz="1400" dirty="0"/>
                  <a:t> eV,</a:t>
                </a:r>
              </a:p>
            </p:txBody>
          </p:sp>
        </mc:Choice>
        <mc:Fallback xmlns="">
          <p:sp>
            <p:nvSpPr>
              <p:cNvPr id="30" name="TextBox 29">
                <a:extLst>
                  <a:ext uri="{FF2B5EF4-FFF2-40B4-BE49-F238E27FC236}">
                    <a16:creationId xmlns:a16="http://schemas.microsoft.com/office/drawing/2014/main" id="{28AADDE9-F9B2-4D7F-8A32-FB161BE2970E}"/>
                  </a:ext>
                </a:extLst>
              </p:cNvPr>
              <p:cNvSpPr txBox="1">
                <a:spLocks noRot="1" noChangeAspect="1" noMove="1" noResize="1" noEditPoints="1" noAdjustHandles="1" noChangeArrowheads="1" noChangeShapeType="1" noTextEdit="1"/>
              </p:cNvSpPr>
              <p:nvPr/>
            </p:nvSpPr>
            <p:spPr>
              <a:xfrm>
                <a:off x="6930025" y="4223526"/>
                <a:ext cx="1264898" cy="220573"/>
              </a:xfrm>
              <a:prstGeom prst="rect">
                <a:avLst/>
              </a:prstGeom>
              <a:blipFill>
                <a:blip r:embed="rId10"/>
                <a:stretch>
                  <a:fillRect l="-4831" t="-22222" r="-7729" b="-5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D4409CF7-0816-43E9-BAB5-C5E3BB8B8B66}"/>
                  </a:ext>
                </a:extLst>
              </p:cNvPr>
              <p:cNvSpPr txBox="1"/>
              <p:nvPr/>
            </p:nvSpPr>
            <p:spPr>
              <a:xfrm>
                <a:off x="8350498" y="4238637"/>
                <a:ext cx="1224951" cy="220573"/>
              </a:xfrm>
              <a:prstGeom prst="rect">
                <a:avLst/>
              </a:prstGeom>
              <a:noFill/>
            </p:spPr>
            <p:txBody>
              <a:bodyPr wrap="none" lIns="0" tIns="0" rIns="0" bIns="0" rtlCol="0">
                <a:spAutoFit/>
              </a:bodyPr>
              <a:lstStyle/>
              <a:p>
                <a14:m>
                  <m:oMath xmlns:m="http://schemas.openxmlformats.org/officeDocument/2006/math">
                    <m:sSubSup>
                      <m:sSubSupPr>
                        <m:ctrlPr>
                          <a:rPr lang="en-US" sz="1400" i="1">
                            <a:latin typeface="Cambria Math" panose="02040503050406030204" pitchFamily="18" charset="0"/>
                          </a:rPr>
                        </m:ctrlPr>
                      </m:sSubSupPr>
                      <m:e>
                        <m:r>
                          <a:rPr lang="en-US" sz="1400" i="1">
                            <a:latin typeface="Cambria Math" panose="02040503050406030204" pitchFamily="18" charset="0"/>
                          </a:rPr>
                          <m:t>𝐷</m:t>
                        </m:r>
                      </m:e>
                      <m:sub>
                        <m:r>
                          <a:rPr lang="en-US" sz="1400" i="1">
                            <a:latin typeface="Cambria Math" panose="02040503050406030204" pitchFamily="18" charset="0"/>
                          </a:rPr>
                          <m:t>1</m:t>
                        </m:r>
                      </m:sub>
                      <m:sup>
                        <m:r>
                          <a:rPr lang="en-US" sz="1400" i="1">
                            <a:latin typeface="Cambria Math" panose="02040503050406030204" pitchFamily="18" charset="0"/>
                          </a:rPr>
                          <m:t>1 </m:t>
                        </m:r>
                        <m:r>
                          <a:rPr lang="en-US" sz="1400" i="1">
                            <a:latin typeface="Cambria Math" panose="02040503050406030204" pitchFamily="18" charset="0"/>
                          </a:rPr>
                          <m:t>𝐺𝑒</m:t>
                        </m:r>
                      </m:sup>
                    </m:sSubSup>
                    <m:r>
                      <a:rPr lang="en-US" sz="1400" i="1">
                        <a:latin typeface="Cambria Math" panose="02040503050406030204" pitchFamily="18" charset="0"/>
                      </a:rPr>
                      <m:t>=−8.7</m:t>
                    </m:r>
                  </m:oMath>
                </a14:m>
                <a:r>
                  <a:rPr lang="en-US" sz="1400" dirty="0"/>
                  <a:t>eV,</a:t>
                </a:r>
              </a:p>
            </p:txBody>
          </p:sp>
        </mc:Choice>
        <mc:Fallback xmlns="">
          <p:sp>
            <p:nvSpPr>
              <p:cNvPr id="31" name="TextBox 30">
                <a:extLst>
                  <a:ext uri="{FF2B5EF4-FFF2-40B4-BE49-F238E27FC236}">
                    <a16:creationId xmlns:a16="http://schemas.microsoft.com/office/drawing/2014/main" id="{D4409CF7-0816-43E9-BAB5-C5E3BB8B8B66}"/>
                  </a:ext>
                </a:extLst>
              </p:cNvPr>
              <p:cNvSpPr txBox="1">
                <a:spLocks noRot="1" noChangeAspect="1" noMove="1" noResize="1" noEditPoints="1" noAdjustHandles="1" noChangeArrowheads="1" noChangeShapeType="1" noTextEdit="1"/>
              </p:cNvSpPr>
              <p:nvPr/>
            </p:nvSpPr>
            <p:spPr>
              <a:xfrm>
                <a:off x="8350498" y="4238637"/>
                <a:ext cx="1224951" cy="220573"/>
              </a:xfrm>
              <a:prstGeom prst="rect">
                <a:avLst/>
              </a:prstGeom>
              <a:blipFill>
                <a:blip r:embed="rId11"/>
                <a:stretch>
                  <a:fillRect l="-4975" t="-22222" r="-7463" b="-5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E958AAC1-2AF9-415A-8784-AF387DCF0C7E}"/>
                  </a:ext>
                </a:extLst>
              </p:cNvPr>
              <p:cNvSpPr txBox="1"/>
              <p:nvPr/>
            </p:nvSpPr>
            <p:spPr>
              <a:xfrm>
                <a:off x="6930025" y="4998472"/>
                <a:ext cx="1268745" cy="222112"/>
              </a:xfrm>
              <a:prstGeom prst="rect">
                <a:avLst/>
              </a:prstGeom>
              <a:noFill/>
            </p:spPr>
            <p:txBody>
              <a:bodyPr wrap="none" lIns="0" tIns="0" rIns="0" bIns="0" rtlCol="0">
                <a:spAutoFit/>
              </a:bodyPr>
              <a:lstStyle/>
              <a:p>
                <a14:m>
                  <m:oMath xmlns:m="http://schemas.openxmlformats.org/officeDocument/2006/math">
                    <m:sSubSup>
                      <m:sSubSupPr>
                        <m:ctrlPr>
                          <a:rPr lang="en-US" sz="1400" i="1">
                            <a:latin typeface="Cambria Math" panose="02040503050406030204" pitchFamily="18" charset="0"/>
                          </a:rPr>
                        </m:ctrlPr>
                      </m:sSubSupPr>
                      <m:e>
                        <m:r>
                          <a:rPr lang="en-US" sz="1400" i="1">
                            <a:latin typeface="Cambria Math" panose="02040503050406030204" pitchFamily="18" charset="0"/>
                          </a:rPr>
                          <m:t>𝐷</m:t>
                        </m:r>
                      </m:e>
                      <m:sub>
                        <m:r>
                          <a:rPr lang="en-US" sz="1400" i="1">
                            <a:latin typeface="Cambria Math" panose="02040503050406030204" pitchFamily="18" charset="0"/>
                          </a:rPr>
                          <m:t>3</m:t>
                        </m:r>
                      </m:sub>
                      <m:sup>
                        <m:r>
                          <a:rPr lang="en-US" sz="1400" i="1">
                            <a:latin typeface="Cambria Math" panose="02040503050406030204" pitchFamily="18" charset="0"/>
                          </a:rPr>
                          <m:t>3 </m:t>
                        </m:r>
                        <m:r>
                          <a:rPr lang="en-US" sz="1400" i="1">
                            <a:latin typeface="Cambria Math" panose="02040503050406030204" pitchFamily="18" charset="0"/>
                          </a:rPr>
                          <m:t>𝑆𝑛</m:t>
                        </m:r>
                      </m:sup>
                    </m:sSubSup>
                    <m:r>
                      <a:rPr lang="en-US" sz="1400" i="1">
                        <a:latin typeface="Cambria Math" panose="02040503050406030204" pitchFamily="18" charset="0"/>
                      </a:rPr>
                      <m:t>=−3.8</m:t>
                    </m:r>
                  </m:oMath>
                </a14:m>
                <a:r>
                  <a:rPr lang="en-US" sz="1400" dirty="0"/>
                  <a:t> eV,</a:t>
                </a:r>
              </a:p>
            </p:txBody>
          </p:sp>
        </mc:Choice>
        <mc:Fallback xmlns="">
          <p:sp>
            <p:nvSpPr>
              <p:cNvPr id="32" name="TextBox 31">
                <a:extLst>
                  <a:ext uri="{FF2B5EF4-FFF2-40B4-BE49-F238E27FC236}">
                    <a16:creationId xmlns:a16="http://schemas.microsoft.com/office/drawing/2014/main" id="{E958AAC1-2AF9-415A-8784-AF387DCF0C7E}"/>
                  </a:ext>
                </a:extLst>
              </p:cNvPr>
              <p:cNvSpPr txBox="1">
                <a:spLocks noRot="1" noChangeAspect="1" noMove="1" noResize="1" noEditPoints="1" noAdjustHandles="1" noChangeArrowheads="1" noChangeShapeType="1" noTextEdit="1"/>
              </p:cNvSpPr>
              <p:nvPr/>
            </p:nvSpPr>
            <p:spPr>
              <a:xfrm>
                <a:off x="6930025" y="4998472"/>
                <a:ext cx="1268745" cy="222112"/>
              </a:xfrm>
              <a:prstGeom prst="rect">
                <a:avLst/>
              </a:prstGeom>
              <a:blipFill>
                <a:blip r:embed="rId12"/>
                <a:stretch>
                  <a:fillRect l="-4808" t="-19444" r="-7212" b="-52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F22C7CC4-3CEA-4E2A-AFFA-833E96AEFE98}"/>
                  </a:ext>
                </a:extLst>
              </p:cNvPr>
              <p:cNvSpPr txBox="1"/>
              <p:nvPr/>
            </p:nvSpPr>
            <p:spPr>
              <a:xfrm>
                <a:off x="8350498" y="4986843"/>
                <a:ext cx="1268874" cy="222112"/>
              </a:xfrm>
              <a:prstGeom prst="rect">
                <a:avLst/>
              </a:prstGeom>
              <a:noFill/>
            </p:spPr>
            <p:txBody>
              <a:bodyPr wrap="none" lIns="0" tIns="0" rIns="0" bIns="0" rtlCol="0">
                <a:spAutoFit/>
              </a:bodyPr>
              <a:lstStyle/>
              <a:p>
                <a14:m>
                  <m:oMath xmlns:m="http://schemas.openxmlformats.org/officeDocument/2006/math">
                    <m:sSubSup>
                      <m:sSubSupPr>
                        <m:ctrlPr>
                          <a:rPr lang="en-US" sz="1400" i="1">
                            <a:latin typeface="Cambria Math" panose="02040503050406030204" pitchFamily="18" charset="0"/>
                          </a:rPr>
                        </m:ctrlPr>
                      </m:sSubSupPr>
                      <m:e>
                        <m:r>
                          <a:rPr lang="en-US" sz="1400" i="1">
                            <a:latin typeface="Cambria Math" panose="02040503050406030204" pitchFamily="18" charset="0"/>
                          </a:rPr>
                          <m:t>𝐷</m:t>
                        </m:r>
                      </m:e>
                      <m:sub>
                        <m:r>
                          <a:rPr lang="en-US" sz="1400" i="1">
                            <a:latin typeface="Cambria Math" panose="02040503050406030204" pitchFamily="18" charset="0"/>
                          </a:rPr>
                          <m:t>3</m:t>
                        </m:r>
                      </m:sub>
                      <m:sup>
                        <m:r>
                          <a:rPr lang="en-US" sz="1400" i="1">
                            <a:latin typeface="Cambria Math" panose="02040503050406030204" pitchFamily="18" charset="0"/>
                          </a:rPr>
                          <m:t>3 </m:t>
                        </m:r>
                        <m:r>
                          <a:rPr lang="en-US" sz="1400" i="1">
                            <a:latin typeface="Cambria Math" panose="02040503050406030204" pitchFamily="18" charset="0"/>
                          </a:rPr>
                          <m:t>𝐺𝑒</m:t>
                        </m:r>
                      </m:sup>
                    </m:sSubSup>
                    <m:r>
                      <a:rPr lang="en-US" sz="1400" i="1">
                        <a:latin typeface="Cambria Math" panose="02040503050406030204" pitchFamily="18" charset="0"/>
                      </a:rPr>
                      <m:t>=−5.6</m:t>
                    </m:r>
                  </m:oMath>
                </a14:m>
                <a:r>
                  <a:rPr lang="en-US" sz="1400" dirty="0"/>
                  <a:t> eV,</a:t>
                </a:r>
              </a:p>
            </p:txBody>
          </p:sp>
        </mc:Choice>
        <mc:Fallback xmlns="">
          <p:sp>
            <p:nvSpPr>
              <p:cNvPr id="33" name="TextBox 32">
                <a:extLst>
                  <a:ext uri="{FF2B5EF4-FFF2-40B4-BE49-F238E27FC236}">
                    <a16:creationId xmlns:a16="http://schemas.microsoft.com/office/drawing/2014/main" id="{F22C7CC4-3CEA-4E2A-AFFA-833E96AEFE98}"/>
                  </a:ext>
                </a:extLst>
              </p:cNvPr>
              <p:cNvSpPr txBox="1">
                <a:spLocks noRot="1" noChangeAspect="1" noMove="1" noResize="1" noEditPoints="1" noAdjustHandles="1" noChangeArrowheads="1" noChangeShapeType="1" noTextEdit="1"/>
              </p:cNvSpPr>
              <p:nvPr/>
            </p:nvSpPr>
            <p:spPr>
              <a:xfrm>
                <a:off x="8350498" y="4986843"/>
                <a:ext cx="1268874" cy="222112"/>
              </a:xfrm>
              <a:prstGeom prst="rect">
                <a:avLst/>
              </a:prstGeom>
              <a:blipFill>
                <a:blip r:embed="rId13"/>
                <a:stretch>
                  <a:fillRect l="-4808" t="-19444" r="-7212" b="-52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023D294B-2E1D-4008-9F9C-D8EC469B8294}"/>
                  </a:ext>
                </a:extLst>
              </p:cNvPr>
              <p:cNvSpPr txBox="1"/>
              <p:nvPr/>
            </p:nvSpPr>
            <p:spPr>
              <a:xfrm>
                <a:off x="9791041" y="4105259"/>
                <a:ext cx="1124089" cy="41287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𝜀</m:t>
                          </m:r>
                        </m:e>
                        <m:sub>
                          <m:r>
                            <a:rPr lang="en-US" sz="1400" i="1">
                              <a:latin typeface="Cambria Math" panose="02040503050406030204" pitchFamily="18" charset="0"/>
                            </a:rPr>
                            <m:t>𝐻</m:t>
                          </m:r>
                        </m:sub>
                      </m:sSub>
                      <m:r>
                        <a:rPr lang="en-US" sz="1400" i="1">
                          <a:latin typeface="Cambria Math" panose="02040503050406030204" pitchFamily="18" charset="0"/>
                        </a:rPr>
                        <m:t>=</m:t>
                      </m:r>
                      <m:f>
                        <m:fPr>
                          <m:ctrlPr>
                            <a:rPr lang="en-US" sz="1400" i="1">
                              <a:latin typeface="Cambria Math" panose="02040503050406030204" pitchFamily="18" charset="0"/>
                            </a:rPr>
                          </m:ctrlPr>
                        </m:fPr>
                        <m:num>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𝜀</m:t>
                              </m:r>
                            </m:e>
                            <m:sub>
                              <m:r>
                                <a:rPr lang="en-US" sz="1400" i="1">
                                  <a:latin typeface="Cambria Math" panose="02040503050406030204" pitchFamily="18" charset="0"/>
                                  <a:ea typeface="Cambria Math" panose="02040503050406030204" pitchFamily="18" charset="0"/>
                                </a:rPr>
                                <m:t>⊥</m:t>
                              </m:r>
                            </m:sub>
                          </m:sSub>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2</m:t>
                              </m:r>
                              <m:r>
                                <a:rPr lang="en-US" sz="1400" i="1">
                                  <a:latin typeface="Cambria Math" panose="02040503050406030204" pitchFamily="18" charset="0"/>
                                  <a:ea typeface="Cambria Math" panose="02040503050406030204" pitchFamily="18" charset="0"/>
                                </a:rPr>
                                <m:t>𝜀</m:t>
                              </m:r>
                            </m:e>
                            <m:sub>
                              <m:r>
                                <a:rPr lang="en-US" sz="1400" i="1">
                                  <a:latin typeface="Cambria Math" panose="02040503050406030204" pitchFamily="18" charset="0"/>
                                </a:rPr>
                                <m:t>||</m:t>
                              </m:r>
                            </m:sub>
                          </m:sSub>
                        </m:num>
                        <m:den>
                          <m:r>
                            <a:rPr lang="en-US" sz="1400" i="1">
                              <a:latin typeface="Cambria Math" panose="02040503050406030204" pitchFamily="18" charset="0"/>
                            </a:rPr>
                            <m:t>3</m:t>
                          </m:r>
                        </m:den>
                      </m:f>
                    </m:oMath>
                  </m:oMathPara>
                </a14:m>
                <a:endParaRPr lang="en-US" sz="1400" dirty="0"/>
              </a:p>
            </p:txBody>
          </p:sp>
        </mc:Choice>
        <mc:Fallback xmlns="">
          <p:sp>
            <p:nvSpPr>
              <p:cNvPr id="34" name="TextBox 33">
                <a:extLst>
                  <a:ext uri="{FF2B5EF4-FFF2-40B4-BE49-F238E27FC236}">
                    <a16:creationId xmlns:a16="http://schemas.microsoft.com/office/drawing/2014/main" id="{023D294B-2E1D-4008-9F9C-D8EC469B8294}"/>
                  </a:ext>
                </a:extLst>
              </p:cNvPr>
              <p:cNvSpPr txBox="1">
                <a:spLocks noRot="1" noChangeAspect="1" noMove="1" noResize="1" noEditPoints="1" noAdjustHandles="1" noChangeArrowheads="1" noChangeShapeType="1" noTextEdit="1"/>
              </p:cNvSpPr>
              <p:nvPr/>
            </p:nvSpPr>
            <p:spPr>
              <a:xfrm>
                <a:off x="9791041" y="4105259"/>
                <a:ext cx="1124089" cy="412870"/>
              </a:xfrm>
              <a:prstGeom prst="rect">
                <a:avLst/>
              </a:prstGeom>
              <a:blipFill>
                <a:blip r:embed="rId14"/>
                <a:stretch>
                  <a:fillRect l="-1622" r="-2162" b="-117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ECD29C20-3C89-4A98-901E-ACBFB2B271F3}"/>
                  </a:ext>
                </a:extLst>
              </p:cNvPr>
              <p:cNvSpPr txBox="1"/>
              <p:nvPr/>
            </p:nvSpPr>
            <p:spPr>
              <a:xfrm>
                <a:off x="9791041" y="4867674"/>
                <a:ext cx="992964" cy="39946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𝜀</m:t>
                          </m:r>
                        </m:e>
                        <m:sub>
                          <m:r>
                            <a:rPr lang="en-US" sz="1400" i="1">
                              <a:latin typeface="Cambria Math" panose="02040503050406030204" pitchFamily="18" charset="0"/>
                            </a:rPr>
                            <m:t>𝑆</m:t>
                          </m:r>
                        </m:sub>
                      </m:sSub>
                      <m:r>
                        <a:rPr lang="en-US" sz="1400" i="1">
                          <a:latin typeface="Cambria Math" panose="02040503050406030204" pitchFamily="18" charset="0"/>
                        </a:rPr>
                        <m:t>=</m:t>
                      </m:r>
                      <m:f>
                        <m:fPr>
                          <m:ctrlPr>
                            <a:rPr lang="en-US" sz="1400" i="1">
                              <a:latin typeface="Cambria Math" panose="02040503050406030204" pitchFamily="18" charset="0"/>
                            </a:rPr>
                          </m:ctrlPr>
                        </m:fPr>
                        <m:num>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𝜀</m:t>
                              </m:r>
                            </m:e>
                            <m:sub>
                              <m:r>
                                <a:rPr lang="en-US" sz="1400" i="1">
                                  <a:latin typeface="Cambria Math" panose="02040503050406030204" pitchFamily="18" charset="0"/>
                                  <a:ea typeface="Cambria Math" panose="02040503050406030204" pitchFamily="18" charset="0"/>
                                </a:rPr>
                                <m:t>⊥</m:t>
                              </m:r>
                            </m:sub>
                          </m:sSub>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𝜀</m:t>
                              </m:r>
                            </m:e>
                            <m:sub>
                              <m:r>
                                <a:rPr lang="en-US" sz="1400" i="1">
                                  <a:latin typeface="Cambria Math" panose="02040503050406030204" pitchFamily="18" charset="0"/>
                                </a:rPr>
                                <m:t>||</m:t>
                              </m:r>
                            </m:sub>
                          </m:sSub>
                        </m:num>
                        <m:den>
                          <m:r>
                            <a:rPr lang="en-US" sz="1400" i="1">
                              <a:latin typeface="Cambria Math" panose="02040503050406030204" pitchFamily="18" charset="0"/>
                            </a:rPr>
                            <m:t>3</m:t>
                          </m:r>
                        </m:den>
                      </m:f>
                    </m:oMath>
                  </m:oMathPara>
                </a14:m>
                <a:endParaRPr lang="en-US" dirty="0"/>
              </a:p>
            </p:txBody>
          </p:sp>
        </mc:Choice>
        <mc:Fallback xmlns="">
          <p:sp>
            <p:nvSpPr>
              <p:cNvPr id="35" name="TextBox 34">
                <a:extLst>
                  <a:ext uri="{FF2B5EF4-FFF2-40B4-BE49-F238E27FC236}">
                    <a16:creationId xmlns:a16="http://schemas.microsoft.com/office/drawing/2014/main" id="{ECD29C20-3C89-4A98-901E-ACBFB2B271F3}"/>
                  </a:ext>
                </a:extLst>
              </p:cNvPr>
              <p:cNvSpPr txBox="1">
                <a:spLocks noRot="1" noChangeAspect="1" noMove="1" noResize="1" noEditPoints="1" noAdjustHandles="1" noChangeArrowheads="1" noChangeShapeType="1" noTextEdit="1"/>
              </p:cNvSpPr>
              <p:nvPr/>
            </p:nvSpPr>
            <p:spPr>
              <a:xfrm>
                <a:off x="9791041" y="4867674"/>
                <a:ext cx="992964" cy="399468"/>
              </a:xfrm>
              <a:prstGeom prst="rect">
                <a:avLst/>
              </a:prstGeom>
              <a:blipFill>
                <a:blip r:embed="rId15"/>
                <a:stretch>
                  <a:fillRect l="-1840" r="-3067" b="-138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24AB03BB-86E8-4674-B243-8F9D502644C9}"/>
                  </a:ext>
                </a:extLst>
              </p:cNvPr>
              <p:cNvSpPr txBox="1"/>
              <p:nvPr/>
            </p:nvSpPr>
            <p:spPr>
              <a:xfrm>
                <a:off x="9619372" y="2727404"/>
                <a:ext cx="1935461" cy="738664"/>
              </a:xfrm>
              <a:prstGeom prst="rect">
                <a:avLst/>
              </a:prstGeom>
              <a:noFill/>
            </p:spPr>
            <p:txBody>
              <a:bodyPr wrap="square" rtlCol="0">
                <a:spAutoFit/>
              </a:bodyPr>
              <a:lstStyle/>
              <a:p>
                <a:pPr algn="ctr"/>
                <a:r>
                  <a:rPr lang="en-US" sz="1400" i="1" dirty="0"/>
                  <a:t>small shear approximation</a:t>
                </a:r>
              </a:p>
              <a:p>
                <a:pPr/>
                <a14:m>
                  <m:oMathPara xmlns:m="http://schemas.openxmlformats.org/officeDocument/2006/math">
                    <m:oMathParaPr>
                      <m:jc m:val="centerGroup"/>
                    </m:oMathParaPr>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m:t>
                          </m:r>
                          <m:r>
                            <a:rPr lang="en-US" sz="1400" i="1">
                              <a:latin typeface="Cambria Math" panose="02040503050406030204" pitchFamily="18" charset="0"/>
                              <a:ea typeface="Cambria Math" panose="02040503050406030204" pitchFamily="18" charset="0"/>
                            </a:rPr>
                            <m:t>𝐸</m:t>
                          </m:r>
                        </m:e>
                        <m:sub>
                          <m:r>
                            <a:rPr lang="en-US" sz="1400" i="1">
                              <a:latin typeface="Cambria Math" panose="02040503050406030204" pitchFamily="18" charset="0"/>
                            </a:rPr>
                            <m:t>𝑠</m:t>
                          </m:r>
                        </m:sub>
                      </m:sSub>
                      <m:r>
                        <a:rPr lang="en-US" sz="1400" i="1">
                          <a:latin typeface="Cambria Math" panose="02040503050406030204" pitchFamily="18" charset="0"/>
                          <a:ea typeface="Cambria Math" panose="02040503050406030204" pitchFamily="18" charset="0"/>
                        </a:rPr>
                        <m:t>≪</m:t>
                      </m:r>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m:t>
                          </m:r>
                        </m:e>
                        <m:sub>
                          <m:r>
                            <a:rPr lang="en-US" sz="1400" i="1">
                              <a:latin typeface="Cambria Math" panose="02040503050406030204" pitchFamily="18" charset="0"/>
                              <a:ea typeface="Cambria Math" panose="02040503050406030204" pitchFamily="18" charset="0"/>
                            </a:rPr>
                            <m:t>1</m:t>
                          </m:r>
                        </m:sub>
                      </m:sSub>
                    </m:oMath>
                  </m:oMathPara>
                </a14:m>
                <a:endParaRPr lang="en-US" sz="1400" i="1" dirty="0"/>
              </a:p>
            </p:txBody>
          </p:sp>
        </mc:Choice>
        <mc:Fallback xmlns="">
          <p:sp>
            <p:nvSpPr>
              <p:cNvPr id="36" name="TextBox 35">
                <a:extLst>
                  <a:ext uri="{FF2B5EF4-FFF2-40B4-BE49-F238E27FC236}">
                    <a16:creationId xmlns:a16="http://schemas.microsoft.com/office/drawing/2014/main" id="{24AB03BB-86E8-4674-B243-8F9D502644C9}"/>
                  </a:ext>
                </a:extLst>
              </p:cNvPr>
              <p:cNvSpPr txBox="1">
                <a:spLocks noRot="1" noChangeAspect="1" noMove="1" noResize="1" noEditPoints="1" noAdjustHandles="1" noChangeArrowheads="1" noChangeShapeType="1" noTextEdit="1"/>
              </p:cNvSpPr>
              <p:nvPr/>
            </p:nvSpPr>
            <p:spPr>
              <a:xfrm>
                <a:off x="9619372" y="2727404"/>
                <a:ext cx="1935461" cy="738664"/>
              </a:xfrm>
              <a:prstGeom prst="rect">
                <a:avLst/>
              </a:prstGeom>
              <a:blipFill>
                <a:blip r:embed="rId16"/>
                <a:stretch>
                  <a:fillRect t="-820"/>
                </a:stretch>
              </a:blipFill>
            </p:spPr>
            <p:txBody>
              <a:bodyPr/>
              <a:lstStyle/>
              <a:p>
                <a:r>
                  <a:rPr lang="en-US">
                    <a:noFill/>
                  </a:rPr>
                  <a:t> </a:t>
                </a:r>
              </a:p>
            </p:txBody>
          </p:sp>
        </mc:Fallback>
      </mc:AlternateContent>
      <p:sp>
        <p:nvSpPr>
          <p:cNvPr id="37" name="TextBox 36">
            <a:extLst>
              <a:ext uri="{FF2B5EF4-FFF2-40B4-BE49-F238E27FC236}">
                <a16:creationId xmlns:a16="http://schemas.microsoft.com/office/drawing/2014/main" id="{9AB991CA-56B5-4E4E-A382-9EB8CB19097A}"/>
              </a:ext>
            </a:extLst>
          </p:cNvPr>
          <p:cNvSpPr txBox="1"/>
          <p:nvPr/>
        </p:nvSpPr>
        <p:spPr>
          <a:xfrm>
            <a:off x="11627708" y="6376087"/>
            <a:ext cx="481914" cy="400110"/>
          </a:xfrm>
          <a:prstGeom prst="rect">
            <a:avLst/>
          </a:prstGeom>
          <a:noFill/>
        </p:spPr>
        <p:txBody>
          <a:bodyPr wrap="square" rtlCol="0">
            <a:spAutoFit/>
          </a:bodyPr>
          <a:lstStyle/>
          <a:p>
            <a:pPr algn="ctr"/>
            <a:r>
              <a:rPr lang="en-US" sz="2000" dirty="0">
                <a:solidFill>
                  <a:schemeClr val="bg1"/>
                </a:solidFill>
              </a:rPr>
              <a:t>14</a:t>
            </a:r>
          </a:p>
        </p:txBody>
      </p:sp>
    </p:spTree>
    <p:extLst>
      <p:ext uri="{BB962C8B-B14F-4D97-AF65-F5344CB8AC3E}">
        <p14:creationId xmlns:p14="http://schemas.microsoft.com/office/powerpoint/2010/main" val="4609703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CDF8F02-F47D-4FFB-937D-3967251872A1}"/>
              </a:ext>
            </a:extLst>
          </p:cNvPr>
          <p:cNvSpPr>
            <a:spLocks noGrp="1"/>
          </p:cNvSpPr>
          <p:nvPr>
            <p:ph idx="1"/>
          </p:nvPr>
        </p:nvSpPr>
        <p:spPr>
          <a:xfrm>
            <a:off x="580767" y="1117766"/>
            <a:ext cx="11036643" cy="4161223"/>
          </a:xfrm>
        </p:spPr>
        <p:txBody>
          <a:bodyPr>
            <a:noAutofit/>
          </a:bodyPr>
          <a:lstStyle/>
          <a:p>
            <a:r>
              <a:rPr lang="en-US" sz="2200" dirty="0"/>
              <a:t>The (224) reciprocal space maps showed that the </a:t>
            </a:r>
            <a:r>
              <a:rPr lang="en-US" sz="2200" dirty="0" err="1"/>
              <a:t>GeSn</a:t>
            </a:r>
            <a:r>
              <a:rPr lang="en-US" sz="2200" dirty="0"/>
              <a:t> epitaxial layer was grown </a:t>
            </a:r>
            <a:r>
              <a:rPr lang="en-US" sz="2200" dirty="0" err="1"/>
              <a:t>pseudomorphically</a:t>
            </a:r>
            <a:r>
              <a:rPr lang="en-US" sz="2200" dirty="0"/>
              <a:t> (fully strained). </a:t>
            </a:r>
          </a:p>
          <a:p>
            <a:r>
              <a:rPr lang="en-US" sz="2200" dirty="0"/>
              <a:t>Using Vegard’s Law, continuum elasticity theory, and the (004) reciprocal space map, the tin content is found to be y=0.012.  </a:t>
            </a:r>
          </a:p>
          <a:p>
            <a:r>
              <a:rPr lang="en-US" sz="2200" dirty="0"/>
              <a:t>After cleaning the sample, the thickness of the oxide was reduced to 26 </a:t>
            </a:r>
            <a:r>
              <a:rPr lang="en-US" sz="2200" b="0" i="0" kern="1200" dirty="0">
                <a:solidFill>
                  <a:schemeClr val="tx1"/>
                </a:solidFill>
                <a:effectLst/>
                <a:latin typeface="+mn-lt"/>
                <a:ea typeface="+mn-ea"/>
                <a:cs typeface="+mn-cs"/>
              </a:rPr>
              <a:t>Å</a:t>
            </a:r>
          </a:p>
          <a:p>
            <a:r>
              <a:rPr lang="en-US" sz="2200" dirty="0"/>
              <a:t>Using the ellipsometry data, the fitted </a:t>
            </a:r>
            <a:r>
              <a:rPr lang="en-US" sz="2200" dirty="0" err="1"/>
              <a:t>GeSn</a:t>
            </a:r>
            <a:r>
              <a:rPr lang="en-US" sz="2200" dirty="0"/>
              <a:t> dielectric function was similar to bulk Ge most likely because of the low tin content. </a:t>
            </a:r>
          </a:p>
          <a:p>
            <a:r>
              <a:rPr lang="en-US" sz="2200" dirty="0"/>
              <a:t>The fit second derivative of the dielectric function helped find the critical point parameters and compared to bulk Ge</a:t>
            </a:r>
          </a:p>
          <a:p>
            <a:r>
              <a:rPr lang="en-US" sz="2200" dirty="0"/>
              <a:t>The energy for the E</a:t>
            </a:r>
            <a:r>
              <a:rPr lang="en-US" sz="2200" baseline="-25000" dirty="0"/>
              <a:t>1 </a:t>
            </a:r>
            <a:r>
              <a:rPr lang="en-US" sz="2200" dirty="0"/>
              <a:t>is slightly higher in the </a:t>
            </a:r>
            <a:r>
              <a:rPr lang="en-US" sz="2200" dirty="0" err="1"/>
              <a:t>GeSn</a:t>
            </a:r>
            <a:r>
              <a:rPr lang="en-US" sz="2200" dirty="0"/>
              <a:t> layer despite theory. </a:t>
            </a:r>
          </a:p>
        </p:txBody>
      </p:sp>
      <p:sp>
        <p:nvSpPr>
          <p:cNvPr id="3" name="Title 2">
            <a:extLst>
              <a:ext uri="{FF2B5EF4-FFF2-40B4-BE49-F238E27FC236}">
                <a16:creationId xmlns:a16="http://schemas.microsoft.com/office/drawing/2014/main" id="{9F6B91A6-35D6-49E3-8EF2-F92FC13AE7D4}"/>
              </a:ext>
            </a:extLst>
          </p:cNvPr>
          <p:cNvSpPr>
            <a:spLocks noGrp="1"/>
          </p:cNvSpPr>
          <p:nvPr>
            <p:ph type="title"/>
          </p:nvPr>
        </p:nvSpPr>
        <p:spPr>
          <a:xfrm>
            <a:off x="580767" y="56211"/>
            <a:ext cx="10515600" cy="1325563"/>
          </a:xfrm>
        </p:spPr>
        <p:txBody>
          <a:bodyPr/>
          <a:lstStyle/>
          <a:p>
            <a:r>
              <a:rPr lang="en-US" dirty="0"/>
              <a:t>Conclusion</a:t>
            </a:r>
          </a:p>
        </p:txBody>
      </p:sp>
      <p:pic>
        <p:nvPicPr>
          <p:cNvPr id="4" name="Picture 4">
            <a:extLst>
              <a:ext uri="{FF2B5EF4-FFF2-40B4-BE49-F238E27FC236}">
                <a16:creationId xmlns:a16="http://schemas.microsoft.com/office/drawing/2014/main" id="{D7E83B54-73C9-4D5E-97A7-E8C9AE62E2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10816" y="4329751"/>
            <a:ext cx="1828800" cy="87215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D4556E9-69C8-4596-AD99-0F1D8AD476F5}"/>
              </a:ext>
            </a:extLst>
          </p:cNvPr>
          <p:cNvSpPr txBox="1"/>
          <p:nvPr/>
        </p:nvSpPr>
        <p:spPr>
          <a:xfrm>
            <a:off x="9547020" y="4323282"/>
            <a:ext cx="1621052" cy="523220"/>
          </a:xfrm>
          <a:prstGeom prst="rect">
            <a:avLst/>
          </a:prstGeom>
          <a:noFill/>
        </p:spPr>
        <p:txBody>
          <a:bodyPr wrap="square">
            <a:spAutoFit/>
          </a:bodyPr>
          <a:lstStyle/>
          <a:p>
            <a:r>
              <a:rPr lang="en-US" sz="2800" b="1" dirty="0"/>
              <a:t>Ge</a:t>
            </a:r>
            <a:r>
              <a:rPr lang="en-US" sz="2800" b="1" baseline="-25000" dirty="0"/>
              <a:t>1-y</a:t>
            </a:r>
            <a:r>
              <a:rPr lang="en-US" sz="2800" b="1" dirty="0"/>
              <a:t>Sn</a:t>
            </a:r>
            <a:r>
              <a:rPr lang="en-US" sz="2800" b="1" baseline="-25000" dirty="0"/>
              <a:t>y</a:t>
            </a:r>
            <a:endParaRPr lang="en-US" sz="2800" b="1" dirty="0"/>
          </a:p>
        </p:txBody>
      </p:sp>
      <p:sp>
        <p:nvSpPr>
          <p:cNvPr id="7" name="TextBox 6">
            <a:extLst>
              <a:ext uri="{FF2B5EF4-FFF2-40B4-BE49-F238E27FC236}">
                <a16:creationId xmlns:a16="http://schemas.microsoft.com/office/drawing/2014/main" id="{D2AF172B-6ED2-41F3-B032-F2ED35CB1E15}"/>
              </a:ext>
            </a:extLst>
          </p:cNvPr>
          <p:cNvSpPr txBox="1"/>
          <p:nvPr/>
        </p:nvSpPr>
        <p:spPr>
          <a:xfrm>
            <a:off x="11627708" y="6376087"/>
            <a:ext cx="481914" cy="400110"/>
          </a:xfrm>
          <a:prstGeom prst="rect">
            <a:avLst/>
          </a:prstGeom>
          <a:noFill/>
        </p:spPr>
        <p:txBody>
          <a:bodyPr wrap="square" rtlCol="0">
            <a:spAutoFit/>
          </a:bodyPr>
          <a:lstStyle/>
          <a:p>
            <a:pPr algn="ctr"/>
            <a:r>
              <a:rPr lang="en-US" sz="2000" dirty="0">
                <a:solidFill>
                  <a:schemeClr val="bg1"/>
                </a:solidFill>
              </a:rPr>
              <a:t>15</a:t>
            </a:r>
          </a:p>
        </p:txBody>
      </p:sp>
    </p:spTree>
    <p:extLst>
      <p:ext uri="{BB962C8B-B14F-4D97-AF65-F5344CB8AC3E}">
        <p14:creationId xmlns:p14="http://schemas.microsoft.com/office/powerpoint/2010/main" val="18554452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1E3BF0-15D3-4F47-B443-8C0CB83DADC1}"/>
              </a:ext>
            </a:extLst>
          </p:cNvPr>
          <p:cNvSpPr>
            <a:spLocks noGrp="1"/>
          </p:cNvSpPr>
          <p:nvPr>
            <p:ph type="ctrTitle"/>
          </p:nvPr>
        </p:nvSpPr>
        <p:spPr/>
        <p:txBody>
          <a:bodyPr/>
          <a:lstStyle/>
          <a:p>
            <a:r>
              <a:rPr lang="en-US" dirty="0"/>
              <a:t>Questions?</a:t>
            </a:r>
          </a:p>
        </p:txBody>
      </p:sp>
      <p:sp>
        <p:nvSpPr>
          <p:cNvPr id="5" name="Subtitle 4">
            <a:extLst>
              <a:ext uri="{FF2B5EF4-FFF2-40B4-BE49-F238E27FC236}">
                <a16:creationId xmlns:a16="http://schemas.microsoft.com/office/drawing/2014/main" id="{5A86FD00-B268-40AF-B574-A44694EE140D}"/>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3061913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43CBEE-1B8A-4A71-B5B1-42D5F436B310}"/>
              </a:ext>
            </a:extLst>
          </p:cNvPr>
          <p:cNvSpPr>
            <a:spLocks noGrp="1"/>
          </p:cNvSpPr>
          <p:nvPr>
            <p:ph type="title"/>
          </p:nvPr>
        </p:nvSpPr>
        <p:spPr/>
        <p:txBody>
          <a:bodyPr/>
          <a:lstStyle/>
          <a:p>
            <a:r>
              <a:rPr lang="en-US" dirty="0"/>
              <a:t>References</a:t>
            </a:r>
          </a:p>
        </p:txBody>
      </p:sp>
      <p:sp>
        <p:nvSpPr>
          <p:cNvPr id="4" name="TextBox 3">
            <a:extLst>
              <a:ext uri="{FF2B5EF4-FFF2-40B4-BE49-F238E27FC236}">
                <a16:creationId xmlns:a16="http://schemas.microsoft.com/office/drawing/2014/main" id="{59AC16D8-907C-490C-B4DE-8B607F1496FA}"/>
              </a:ext>
            </a:extLst>
          </p:cNvPr>
          <p:cNvSpPr txBox="1"/>
          <p:nvPr/>
        </p:nvSpPr>
        <p:spPr>
          <a:xfrm>
            <a:off x="838200" y="1525630"/>
            <a:ext cx="10154159" cy="4438651"/>
          </a:xfrm>
          <a:prstGeom prst="rect">
            <a:avLst/>
          </a:prstGeom>
          <a:noFill/>
        </p:spPr>
        <p:txBody>
          <a:bodyPr wrap="square" rtlCol="0">
            <a:spAutoFit/>
          </a:bodyPr>
          <a:lstStyle/>
          <a:p>
            <a:pPr marL="457200" marR="0" indent="-45720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[1] P. F.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Fewster</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X-ray scattering from semiconductors</a:t>
            </a:r>
            <a:r>
              <a:rPr lang="en-US" sz="1800" dirty="0">
                <a:effectLst/>
                <a:latin typeface="Calibri" panose="020F0502020204030204" pitchFamily="34" charset="0"/>
                <a:ea typeface="Calibri" panose="020F0502020204030204" pitchFamily="34" charset="0"/>
                <a:cs typeface="Times New Roman" panose="02020603050405020304" pitchFamily="18" charset="0"/>
              </a:rPr>
              <a:t>. London: World Scientific (2016) </a:t>
            </a:r>
          </a:p>
          <a:p>
            <a:pPr marL="457200" marR="0" indent="-45720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[2] N.S. Fernando, R.A. Carrasco, R. Hickey, J. Hart, R.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Hazbun</a:t>
            </a:r>
            <a:r>
              <a:rPr lang="en-US" sz="1800" dirty="0">
                <a:effectLst/>
                <a:latin typeface="Calibri" panose="020F0502020204030204" pitchFamily="34" charset="0"/>
                <a:ea typeface="Calibri" panose="020F0502020204030204" pitchFamily="34" charset="0"/>
                <a:cs typeface="Times New Roman" panose="02020603050405020304" pitchFamily="18" charset="0"/>
              </a:rPr>
              <a:t>, 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Schoeche</a:t>
            </a:r>
            <a:r>
              <a:rPr lang="en-US" sz="1800" dirty="0">
                <a:effectLst/>
                <a:latin typeface="Calibri" panose="020F0502020204030204" pitchFamily="34" charset="0"/>
                <a:ea typeface="Calibri" panose="020F0502020204030204" pitchFamily="34" charset="0"/>
                <a:cs typeface="Times New Roman" panose="02020603050405020304" pitchFamily="18" charset="0"/>
              </a:rPr>
              <a:t>, J.N.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Hilfiker</a:t>
            </a:r>
            <a:r>
              <a:rPr lang="en-US" sz="1800" dirty="0">
                <a:effectLst/>
                <a:latin typeface="Calibri" panose="020F0502020204030204" pitchFamily="34" charset="0"/>
                <a:ea typeface="Calibri" panose="020F0502020204030204" pitchFamily="34" charset="0"/>
                <a:cs typeface="Times New Roman" panose="02020603050405020304" pitchFamily="18" charset="0"/>
              </a:rPr>
              <a:t>, J.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Kolodzey</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Zollner</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Band gap and strain engineering of </a:t>
            </a:r>
            <a:r>
              <a:rPr lang="en-US" sz="1800" u="sng" dirty="0" err="1">
                <a:effectLst/>
                <a:latin typeface="Calibri" panose="020F0502020204030204" pitchFamily="34" charset="0"/>
                <a:ea typeface="Calibri" panose="020F0502020204030204" pitchFamily="34" charset="0"/>
                <a:cs typeface="Times New Roman" panose="02020603050405020304" pitchFamily="18" charset="0"/>
              </a:rPr>
              <a:t>pseudomorphic</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 Ge</a:t>
            </a:r>
            <a:r>
              <a:rPr lang="en-US" sz="1800" u="sng" baseline="-25000" dirty="0">
                <a:effectLst/>
                <a:latin typeface="Calibri" panose="020F0502020204030204" pitchFamily="34" charset="0"/>
                <a:ea typeface="Calibri" panose="020F0502020204030204" pitchFamily="34" charset="0"/>
                <a:cs typeface="Times New Roman" panose="02020603050405020304" pitchFamily="18" charset="0"/>
              </a:rPr>
              <a:t>1-x-y</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Si</a:t>
            </a:r>
            <a:r>
              <a:rPr lang="en-US" sz="1800" u="sng" baseline="-25000" dirty="0">
                <a:effectLst/>
                <a:latin typeface="Calibri" panose="020F0502020204030204" pitchFamily="34" charset="0"/>
                <a:ea typeface="Calibri" panose="020F0502020204030204" pitchFamily="34" charset="0"/>
                <a:cs typeface="Times New Roman" panose="02020603050405020304" pitchFamily="18" charset="0"/>
              </a:rPr>
              <a:t>x</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Sn</a:t>
            </a:r>
            <a:r>
              <a:rPr lang="en-US" sz="1800" u="sng" baseline="-25000" dirty="0">
                <a:effectLst/>
                <a:latin typeface="Calibri" panose="020F0502020204030204" pitchFamily="34" charset="0"/>
                <a:ea typeface="Calibri" panose="020F0502020204030204" pitchFamily="34" charset="0"/>
                <a:cs typeface="Times New Roman" panose="02020603050405020304" pitchFamily="18" charset="0"/>
              </a:rPr>
              <a:t>y</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alloys on Ge and GaAs for photonic applications</a:t>
            </a:r>
            <a:r>
              <a:rPr lang="en-US" sz="1800" dirty="0">
                <a:effectLst/>
                <a:latin typeface="Calibri" panose="020F0502020204030204" pitchFamily="34" charset="0"/>
                <a:ea typeface="Calibri" panose="020F0502020204030204" pitchFamily="34" charset="0"/>
                <a:cs typeface="Times New Roman" panose="02020603050405020304" pitchFamily="18" charset="0"/>
              </a:rPr>
              <a:t>, J. Vac. Sci. Technol. B</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36, </a:t>
            </a:r>
            <a:r>
              <a:rPr lang="en-US" sz="1800" dirty="0">
                <a:effectLst/>
                <a:latin typeface="Calibri" panose="020F0502020204030204" pitchFamily="34" charset="0"/>
                <a:ea typeface="Calibri" panose="020F0502020204030204" pitchFamily="34" charset="0"/>
                <a:cs typeface="Times New Roman" panose="02020603050405020304" pitchFamily="18" charset="0"/>
              </a:rPr>
              <a:t>Mar/Apr (2018).</a:t>
            </a:r>
          </a:p>
          <a:p>
            <a:pPr marL="457200" marR="0" indent="-45720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[3] N.S. Fernando, T.N. Nunley, A. R. Ghosh, C.M. Nelson, J.A. Cooke, A.A. Medina, 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Zollner</a:t>
            </a:r>
            <a:r>
              <a:rPr lang="en-US" sz="1800" dirty="0">
                <a:effectLst/>
                <a:latin typeface="Calibri" panose="020F0502020204030204" pitchFamily="34" charset="0"/>
                <a:ea typeface="Calibri" panose="020F0502020204030204" pitchFamily="34" charset="0"/>
                <a:cs typeface="Times New Roman" panose="02020603050405020304" pitchFamily="18" charset="0"/>
              </a:rPr>
              <a:t>, C. Xu, J. Menendez, and J.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Kouvetakis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Temperature dependence of the </a:t>
            </a:r>
            <a:r>
              <a:rPr lang="en-US" sz="1800" u="sng" dirty="0" err="1">
                <a:effectLst/>
                <a:latin typeface="Calibri" panose="020F0502020204030204" pitchFamily="34" charset="0"/>
                <a:ea typeface="Calibri" panose="020F0502020204030204" pitchFamily="34" charset="0"/>
                <a:cs typeface="Times New Roman" panose="02020603050405020304" pitchFamily="18" charset="0"/>
              </a:rPr>
              <a:t>interband</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 critical points of bulk Ge and strained Ge on Si</a:t>
            </a:r>
            <a:r>
              <a:rPr lang="en-US" sz="1800" dirty="0">
                <a:effectLst/>
                <a:latin typeface="Calibri" panose="020F0502020204030204" pitchFamily="34" charset="0"/>
                <a:ea typeface="Calibri" panose="020F0502020204030204" pitchFamily="34" charset="0"/>
                <a:cs typeface="Times New Roman" panose="02020603050405020304" pitchFamily="18" charset="0"/>
              </a:rPr>
              <a:t>, Applied Surface Science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421</a:t>
            </a:r>
            <a:r>
              <a:rPr lang="en-US" sz="1800" dirty="0">
                <a:effectLst/>
                <a:latin typeface="Calibri" panose="020F0502020204030204" pitchFamily="34" charset="0"/>
                <a:ea typeface="Calibri" panose="020F0502020204030204" pitchFamily="34" charset="0"/>
                <a:cs typeface="Times New Roman" panose="02020603050405020304" pitchFamily="18" charset="0"/>
              </a:rPr>
              <a:t>, 905-912 (2017).</a:t>
            </a:r>
          </a:p>
          <a:p>
            <a:pPr marL="457200" marR="0" indent="-45720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[4] T.N. Nunley, N.S. Fernando, 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Samarasingha</a:t>
            </a:r>
            <a:r>
              <a:rPr lang="en-US" sz="1800" dirty="0">
                <a:effectLst/>
                <a:latin typeface="Calibri" panose="020F0502020204030204" pitchFamily="34" charset="0"/>
                <a:ea typeface="Calibri" panose="020F0502020204030204" pitchFamily="34" charset="0"/>
                <a:cs typeface="Times New Roman" panose="02020603050405020304" pitchFamily="18" charset="0"/>
              </a:rPr>
              <a:t>, J.M. Moya, C.M. Nelson, A.A. Medina, and 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Zollner</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Optical constants of germanium and thermally grown germanium dioxide from 0.5 to 6.6 eV via a multi-sample ellipsometry investigation</a:t>
            </a:r>
            <a:r>
              <a:rPr lang="en-US" sz="1800" dirty="0">
                <a:effectLst/>
                <a:latin typeface="Calibri" panose="020F0502020204030204" pitchFamily="34" charset="0"/>
                <a:ea typeface="Calibri" panose="020F0502020204030204" pitchFamily="34" charset="0"/>
                <a:cs typeface="Times New Roman" panose="02020603050405020304" pitchFamily="18" charset="0"/>
              </a:rPr>
              <a:t>, J. Vac. Sci. Technol. B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34,</a:t>
            </a:r>
            <a:r>
              <a:rPr lang="en-US" sz="1800" dirty="0">
                <a:effectLst/>
                <a:latin typeface="Calibri" panose="020F0502020204030204" pitchFamily="34" charset="0"/>
                <a:ea typeface="Calibri" panose="020F0502020204030204" pitchFamily="34" charset="0"/>
                <a:cs typeface="Times New Roman" panose="02020603050405020304" pitchFamily="18" charset="0"/>
              </a:rPr>
              <a:t> 061205 (2016).</a:t>
            </a:r>
          </a:p>
          <a:p>
            <a:pPr marL="457200" marR="0" indent="-45720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[5] H.G. Tompkins, and J.N.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Hilfiker</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Spectroscopic Ellipsometry: Practical Application to Thin Film Characterization,</a:t>
            </a:r>
            <a:r>
              <a:rPr lang="en-US" sz="1800" dirty="0">
                <a:effectLst/>
                <a:latin typeface="Calibri" panose="020F0502020204030204" pitchFamily="34" charset="0"/>
                <a:ea typeface="Calibri" panose="020F0502020204030204" pitchFamily="34" charset="0"/>
                <a:cs typeface="Times New Roman" panose="02020603050405020304" pitchFamily="18" charset="0"/>
              </a:rPr>
              <a:t> Momentum Press (2016).</a:t>
            </a:r>
          </a:p>
          <a:p>
            <a:endParaRPr lang="en-US" dirty="0"/>
          </a:p>
        </p:txBody>
      </p:sp>
    </p:spTree>
    <p:extLst>
      <p:ext uri="{BB962C8B-B14F-4D97-AF65-F5344CB8AC3E}">
        <p14:creationId xmlns:p14="http://schemas.microsoft.com/office/powerpoint/2010/main" val="15485123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BAFD8ED-B5B8-4219-ADC4-AA6FF7C4978E}"/>
              </a:ext>
            </a:extLst>
          </p:cNvPr>
          <p:cNvSpPr>
            <a:spLocks noGrp="1"/>
          </p:cNvSpPr>
          <p:nvPr>
            <p:ph type="title"/>
          </p:nvPr>
        </p:nvSpPr>
        <p:spPr/>
        <p:txBody>
          <a:bodyPr/>
          <a:lstStyle/>
          <a:p>
            <a:r>
              <a:rPr lang="en-US" dirty="0"/>
              <a:t>Outline</a:t>
            </a:r>
          </a:p>
        </p:txBody>
      </p:sp>
      <mc:AlternateContent xmlns:mc="http://schemas.openxmlformats.org/markup-compatibility/2006" xmlns:a14="http://schemas.microsoft.com/office/drawing/2010/main">
        <mc:Choice Requires="a14">
          <p:sp>
            <p:nvSpPr>
              <p:cNvPr id="8" name="Content Placeholder 7">
                <a:extLst>
                  <a:ext uri="{FF2B5EF4-FFF2-40B4-BE49-F238E27FC236}">
                    <a16:creationId xmlns:a16="http://schemas.microsoft.com/office/drawing/2014/main" id="{D844DD72-8688-437E-8943-64057555F28C}"/>
                  </a:ext>
                </a:extLst>
              </p:cNvPr>
              <p:cNvSpPr>
                <a:spLocks noGrp="1"/>
              </p:cNvSpPr>
              <p:nvPr>
                <p:ph idx="1"/>
              </p:nvPr>
            </p:nvSpPr>
            <p:spPr>
              <a:xfrm>
                <a:off x="838200" y="1478040"/>
                <a:ext cx="10515600" cy="3901920"/>
              </a:xfrm>
            </p:spPr>
            <p:txBody>
              <a:bodyPr/>
              <a:lstStyle/>
              <a:p>
                <a:r>
                  <a:rPr lang="en-US" dirty="0"/>
                  <a:t>Background:</a:t>
                </a:r>
              </a:p>
              <a:p>
                <a:pPr lvl="1"/>
                <a:r>
                  <a:rPr lang="en-US" dirty="0"/>
                  <a:t>UV ellipsometry and x-ray diffraction</a:t>
                </a:r>
              </a:p>
              <a:p>
                <a:r>
                  <a:rPr lang="en-US" dirty="0"/>
                  <a:t>Abstract</a:t>
                </a:r>
              </a:p>
              <a:p>
                <a:r>
                  <a:rPr lang="en-US" dirty="0"/>
                  <a:t>X-ray diffraction data:</a:t>
                </a:r>
              </a:p>
              <a:p>
                <a:pPr lvl="1"/>
                <a:r>
                  <a:rPr lang="en-US" dirty="0"/>
                  <a:t>Omega rocking curves, and reciprocal pace maps on (004), (224), &amp; </a:t>
                </a:r>
                <a14:m>
                  <m:oMath xmlns:m="http://schemas.openxmlformats.org/officeDocument/2006/math">
                    <m:d>
                      <m:dPr>
                        <m:ctrlPr>
                          <a:rPr lang="en-US" altLang="en-US" i="1" kern="0" dirty="0">
                            <a:latin typeface="Cambria Math" panose="02040503050406030204" pitchFamily="18" charset="0"/>
                          </a:rPr>
                        </m:ctrlPr>
                      </m:dPr>
                      <m:e>
                        <m:acc>
                          <m:accPr>
                            <m:chr m:val="̅"/>
                            <m:ctrlPr>
                              <a:rPr lang="en-US" altLang="en-US" i="1" kern="0" dirty="0">
                                <a:latin typeface="Cambria Math" panose="02040503050406030204" pitchFamily="18" charset="0"/>
                              </a:rPr>
                            </m:ctrlPr>
                          </m:accPr>
                          <m:e>
                            <m:r>
                              <a:rPr lang="en-US" altLang="en-US" kern="0" dirty="0">
                                <a:latin typeface="Cambria Math" panose="02040503050406030204" pitchFamily="18" charset="0"/>
                              </a:rPr>
                              <m:t>2</m:t>
                            </m:r>
                          </m:e>
                        </m:acc>
                        <m:acc>
                          <m:accPr>
                            <m:chr m:val="̅"/>
                            <m:ctrlPr>
                              <a:rPr lang="en-US" altLang="en-US" i="1" kern="0" dirty="0">
                                <a:latin typeface="Cambria Math" panose="02040503050406030204" pitchFamily="18" charset="0"/>
                              </a:rPr>
                            </m:ctrlPr>
                          </m:accPr>
                          <m:e>
                            <m:r>
                              <a:rPr lang="en-US" altLang="en-US" kern="0" dirty="0">
                                <a:latin typeface="Cambria Math" panose="02040503050406030204" pitchFamily="18" charset="0"/>
                              </a:rPr>
                              <m:t>2</m:t>
                            </m:r>
                          </m:e>
                        </m:acc>
                        <m:r>
                          <a:rPr lang="en-US" altLang="en-US" kern="0" dirty="0">
                            <a:latin typeface="Cambria Math" panose="02040503050406030204" pitchFamily="18" charset="0"/>
                          </a:rPr>
                          <m:t>4</m:t>
                        </m:r>
                      </m:e>
                    </m:d>
                  </m:oMath>
                </a14:m>
                <a:endParaRPr lang="en-US" dirty="0"/>
              </a:p>
              <a:p>
                <a:r>
                  <a:rPr lang="en-US" dirty="0"/>
                  <a:t>Lattice constants</a:t>
                </a:r>
              </a:p>
              <a:p>
                <a:r>
                  <a:rPr lang="en-US" dirty="0"/>
                  <a:t>Optical data:</a:t>
                </a:r>
              </a:p>
              <a:p>
                <a:pPr lvl="1"/>
                <a:r>
                  <a:rPr lang="en-US" dirty="0" err="1"/>
                  <a:t>Pseudodielectric</a:t>
                </a:r>
                <a:r>
                  <a:rPr lang="en-US" dirty="0"/>
                  <a:t> function, optical constants, &amp; 2</a:t>
                </a:r>
                <a:r>
                  <a:rPr lang="en-US" baseline="30000" dirty="0"/>
                  <a:t>nd</a:t>
                </a:r>
                <a:r>
                  <a:rPr lang="en-US" dirty="0"/>
                  <a:t> der. of dielectric function</a:t>
                </a:r>
              </a:p>
              <a:p>
                <a:r>
                  <a:rPr lang="en-US" dirty="0"/>
                  <a:t>Theoretical E</a:t>
                </a:r>
                <a:r>
                  <a:rPr lang="en-US" baseline="-25000" dirty="0"/>
                  <a:t>1</a:t>
                </a:r>
                <a:r>
                  <a:rPr lang="en-US" dirty="0"/>
                  <a:t> &amp; E</a:t>
                </a:r>
                <a:r>
                  <a:rPr lang="en-US" baseline="-25000" dirty="0"/>
                  <a:t>1</a:t>
                </a:r>
                <a:r>
                  <a:rPr lang="en-US" dirty="0"/>
                  <a:t>+</a:t>
                </a:r>
                <a:r>
                  <a:rPr lang="el-GR" dirty="0"/>
                  <a:t>Δ</a:t>
                </a:r>
                <a:r>
                  <a:rPr lang="en-US" baseline="-25000" dirty="0"/>
                  <a:t>1 </a:t>
                </a:r>
                <a:r>
                  <a:rPr lang="en-US" dirty="0"/>
                  <a:t>with tin content</a:t>
                </a:r>
              </a:p>
              <a:p>
                <a:r>
                  <a:rPr lang="en-US" dirty="0"/>
                  <a:t>Conclusion</a:t>
                </a:r>
              </a:p>
              <a:p>
                <a:endParaRPr lang="en-US" b="1" dirty="0"/>
              </a:p>
            </p:txBody>
          </p:sp>
        </mc:Choice>
        <mc:Fallback xmlns="">
          <p:sp>
            <p:nvSpPr>
              <p:cNvPr id="8" name="Content Placeholder 7">
                <a:extLst>
                  <a:ext uri="{FF2B5EF4-FFF2-40B4-BE49-F238E27FC236}">
                    <a16:creationId xmlns:a16="http://schemas.microsoft.com/office/drawing/2014/main" id="{D844DD72-8688-437E-8943-64057555F28C}"/>
                  </a:ext>
                </a:extLst>
              </p:cNvPr>
              <p:cNvSpPr>
                <a:spLocks noGrp="1" noRot="1" noChangeAspect="1" noMove="1" noResize="1" noEditPoints="1" noAdjustHandles="1" noChangeArrowheads="1" noChangeShapeType="1" noTextEdit="1"/>
              </p:cNvSpPr>
              <p:nvPr>
                <p:ph idx="1"/>
              </p:nvPr>
            </p:nvSpPr>
            <p:spPr>
              <a:xfrm>
                <a:off x="838200" y="1478040"/>
                <a:ext cx="10515600" cy="3901920"/>
              </a:xfrm>
              <a:blipFill>
                <a:blip r:embed="rId2"/>
                <a:stretch>
                  <a:fillRect l="-580" t="-1716"/>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177C27C4-90C1-409C-80D8-2064C2ED9891}"/>
              </a:ext>
            </a:extLst>
          </p:cNvPr>
          <p:cNvSpPr txBox="1"/>
          <p:nvPr/>
        </p:nvSpPr>
        <p:spPr>
          <a:xfrm>
            <a:off x="11627708" y="6376087"/>
            <a:ext cx="481914" cy="400110"/>
          </a:xfrm>
          <a:prstGeom prst="rect">
            <a:avLst/>
          </a:prstGeom>
          <a:noFill/>
        </p:spPr>
        <p:txBody>
          <a:bodyPr wrap="square" rtlCol="0">
            <a:spAutoFit/>
          </a:bodyPr>
          <a:lstStyle/>
          <a:p>
            <a:pPr algn="ctr"/>
            <a:r>
              <a:rPr lang="en-US" sz="2000" dirty="0">
                <a:solidFill>
                  <a:schemeClr val="bg1"/>
                </a:solidFill>
              </a:rPr>
              <a:t>1</a:t>
            </a:r>
          </a:p>
        </p:txBody>
      </p:sp>
    </p:spTree>
    <p:extLst>
      <p:ext uri="{BB962C8B-B14F-4D97-AF65-F5344CB8AC3E}">
        <p14:creationId xmlns:p14="http://schemas.microsoft.com/office/powerpoint/2010/main" val="12436595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F5BA90-1528-42B4-B99D-9AB44FD15C5C}"/>
              </a:ext>
            </a:extLst>
          </p:cNvPr>
          <p:cNvSpPr>
            <a:spLocks noGrp="1"/>
          </p:cNvSpPr>
          <p:nvPr>
            <p:ph type="title"/>
          </p:nvPr>
        </p:nvSpPr>
        <p:spPr>
          <a:xfrm>
            <a:off x="499696" y="34911"/>
            <a:ext cx="10515600" cy="1325563"/>
          </a:xfrm>
        </p:spPr>
        <p:txBody>
          <a:bodyPr anchor="ctr">
            <a:normAutofit/>
          </a:bodyPr>
          <a:lstStyle/>
          <a:p>
            <a:r>
              <a:rPr lang="en-US" dirty="0"/>
              <a:t>Background</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0162938C-BBB4-4903-A5FF-A0484F3F6F6F}"/>
                  </a:ext>
                </a:extLst>
              </p:cNvPr>
              <p:cNvSpPr>
                <a:spLocks noGrp="1"/>
              </p:cNvSpPr>
              <p:nvPr>
                <p:ph sz="half" idx="1"/>
              </p:nvPr>
            </p:nvSpPr>
            <p:spPr>
              <a:xfrm>
                <a:off x="547499" y="1259795"/>
                <a:ext cx="6267450" cy="3692859"/>
              </a:xfrm>
            </p:spPr>
            <p:txBody>
              <a:bodyPr>
                <a:normAutofit/>
              </a:bodyPr>
              <a:lstStyle/>
              <a:p>
                <a:pPr marL="0" indent="0">
                  <a:buNone/>
                </a:pPr>
                <a:r>
                  <a:rPr lang="en-US" sz="2000" dirty="0"/>
                  <a:t>X-ray diffraction uses Bragg’s Law to determine the characteristics of different materials. Omega Rocking curves were used to determine the lattice constants and reciprocal space maps were used to determine the strain and relaxation. </a:t>
                </a:r>
              </a:p>
              <a:p>
                <a:pPr marL="0" indent="0">
                  <a:buNone/>
                </a:pPr>
                <a:r>
                  <a:rPr lang="en-US" sz="2000" dirty="0"/>
                  <a:t>Bragg’s Law: </a:t>
                </a:r>
              </a:p>
              <a:p>
                <a:pPr marL="0" indent="0" algn="ctr">
                  <a:buNone/>
                </a:pPr>
                <a14:m>
                  <m:oMath xmlns:m="http://schemas.openxmlformats.org/officeDocument/2006/math">
                    <m:r>
                      <a:rPr lang="en-US" sz="2400" b="0" i="1" smtClean="0">
                        <a:latin typeface="Cambria Math" panose="02040503050406030204" pitchFamily="18" charset="0"/>
                      </a:rPr>
                      <m:t>2</m:t>
                    </m:r>
                    <m:r>
                      <a:rPr lang="en-US" sz="2400" b="0" i="1" smtClean="0">
                        <a:latin typeface="Cambria Math" panose="02040503050406030204" pitchFamily="18" charset="0"/>
                      </a:rPr>
                      <m:t>𝑑</m:t>
                    </m:r>
                    <m:func>
                      <m:funcPr>
                        <m:ctrlPr>
                          <a:rPr lang="en-US" sz="2400" b="0" i="1" smtClean="0">
                            <a:latin typeface="Cambria Math" panose="02040503050406030204" pitchFamily="18" charset="0"/>
                          </a:rPr>
                        </m:ctrlPr>
                      </m:funcPr>
                      <m:fName>
                        <m:r>
                          <m:rPr>
                            <m:sty m:val="p"/>
                          </m:rPr>
                          <a:rPr lang="en-US" sz="2400" b="0" i="0" smtClean="0">
                            <a:latin typeface="Cambria Math" panose="02040503050406030204" pitchFamily="18" charset="0"/>
                          </a:rPr>
                          <m:t>sin</m:t>
                        </m:r>
                      </m:fName>
                      <m:e>
                        <m:r>
                          <a:rPr lang="en-US" sz="2400" b="0" i="1" smtClean="0">
                            <a:latin typeface="Cambria Math" panose="02040503050406030204" pitchFamily="18" charset="0"/>
                          </a:rPr>
                          <m:t>𝜃</m:t>
                        </m:r>
                      </m:e>
                    </m:func>
                    <m:r>
                      <a:rPr lang="en-US" sz="2400" b="0" i="1" smtClean="0">
                        <a:latin typeface="Cambria Math" panose="02040503050406030204" pitchFamily="18" charset="0"/>
                      </a:rPr>
                      <m:t>=</m:t>
                    </m:r>
                    <m:r>
                      <a:rPr lang="en-US" sz="2400" b="0" i="1" smtClean="0">
                        <a:latin typeface="Cambria Math" panose="02040503050406030204" pitchFamily="18" charset="0"/>
                      </a:rPr>
                      <m:t>𝑛</m:t>
                    </m:r>
                    <m:r>
                      <a:rPr lang="en-US" sz="2400" b="0" i="1" smtClean="0">
                        <a:latin typeface="Cambria Math" panose="02040503050406030204" pitchFamily="18" charset="0"/>
                      </a:rPr>
                      <m:t>𝜆</m:t>
                    </m:r>
                  </m:oMath>
                </a14:m>
                <a:r>
                  <a:rPr lang="en-US" sz="2400" b="0" dirty="0"/>
                  <a:t>	</a:t>
                </a:r>
              </a:p>
              <a:p>
                <a:endParaRPr lang="en-US" dirty="0"/>
              </a:p>
            </p:txBody>
          </p:sp>
        </mc:Choice>
        <mc:Fallback xmlns="">
          <p:sp>
            <p:nvSpPr>
              <p:cNvPr id="5" name="Content Placeholder 4">
                <a:extLst>
                  <a:ext uri="{FF2B5EF4-FFF2-40B4-BE49-F238E27FC236}">
                    <a16:creationId xmlns:a16="http://schemas.microsoft.com/office/drawing/2014/main" id="{0162938C-BBB4-4903-A5FF-A0484F3F6F6F}"/>
                  </a:ext>
                </a:extLst>
              </p:cNvPr>
              <p:cNvSpPr>
                <a:spLocks noGrp="1" noRot="1" noChangeAspect="1" noMove="1" noResize="1" noEditPoints="1" noAdjustHandles="1" noChangeArrowheads="1" noChangeShapeType="1" noTextEdit="1"/>
              </p:cNvSpPr>
              <p:nvPr>
                <p:ph sz="half" idx="1"/>
              </p:nvPr>
            </p:nvSpPr>
            <p:spPr>
              <a:xfrm>
                <a:off x="547499" y="1259795"/>
                <a:ext cx="6267450" cy="3692859"/>
              </a:xfrm>
              <a:blipFill>
                <a:blip r:embed="rId2"/>
                <a:stretch>
                  <a:fillRect l="-1070" t="-1818"/>
                </a:stretch>
              </a:blipFill>
            </p:spPr>
            <p:txBody>
              <a:bodyPr/>
              <a:lstStyle/>
              <a:p>
                <a:r>
                  <a:rPr lang="en-US">
                    <a:noFill/>
                  </a:rPr>
                  <a:t> </a:t>
                </a:r>
              </a:p>
            </p:txBody>
          </p:sp>
        </mc:Fallback>
      </mc:AlternateContent>
      <p:pic>
        <p:nvPicPr>
          <p:cNvPr id="1028" name="Picture 4">
            <a:extLst>
              <a:ext uri="{FF2B5EF4-FFF2-40B4-BE49-F238E27FC236}">
                <a16:creationId xmlns:a16="http://schemas.microsoft.com/office/drawing/2014/main" id="{D150B223-B470-45AD-9804-9A34756AECB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888983" y="312779"/>
            <a:ext cx="3079728" cy="1894032"/>
          </a:xfrm>
          <a:prstGeom prst="rect">
            <a:avLst/>
          </a:prstGeom>
          <a:solidFill>
            <a:srgbClr val="FFFFFF"/>
          </a:solidFill>
        </p:spPr>
      </p:pic>
      <p:sp>
        <p:nvSpPr>
          <p:cNvPr id="28" name="TextBox 27">
            <a:extLst>
              <a:ext uri="{FF2B5EF4-FFF2-40B4-BE49-F238E27FC236}">
                <a16:creationId xmlns:a16="http://schemas.microsoft.com/office/drawing/2014/main" id="{5EADD7C9-22AC-4D25-9424-6BA1DC309D30}"/>
              </a:ext>
            </a:extLst>
          </p:cNvPr>
          <p:cNvSpPr txBox="1"/>
          <p:nvPr/>
        </p:nvSpPr>
        <p:spPr>
          <a:xfrm>
            <a:off x="272244" y="3467210"/>
            <a:ext cx="2182415" cy="646331"/>
          </a:xfrm>
          <a:prstGeom prst="rect">
            <a:avLst/>
          </a:prstGeom>
          <a:noFill/>
        </p:spPr>
        <p:txBody>
          <a:bodyPr wrap="square" rtlCol="0">
            <a:spAutoFit/>
          </a:bodyPr>
          <a:lstStyle/>
          <a:p>
            <a:r>
              <a:rPr lang="en-US" dirty="0"/>
              <a:t>Distance between layers of atoms</a:t>
            </a:r>
          </a:p>
        </p:txBody>
      </p:sp>
      <p:sp>
        <p:nvSpPr>
          <p:cNvPr id="29" name="TextBox 28">
            <a:extLst>
              <a:ext uri="{FF2B5EF4-FFF2-40B4-BE49-F238E27FC236}">
                <a16:creationId xmlns:a16="http://schemas.microsoft.com/office/drawing/2014/main" id="{934F3E7E-AD74-4A30-98CC-28A40FDEA473}"/>
              </a:ext>
            </a:extLst>
          </p:cNvPr>
          <p:cNvSpPr txBox="1"/>
          <p:nvPr/>
        </p:nvSpPr>
        <p:spPr>
          <a:xfrm>
            <a:off x="2126049" y="4181008"/>
            <a:ext cx="2846786" cy="923330"/>
          </a:xfrm>
          <a:prstGeom prst="rect">
            <a:avLst/>
          </a:prstGeom>
          <a:noFill/>
        </p:spPr>
        <p:txBody>
          <a:bodyPr wrap="square" rtlCol="0">
            <a:spAutoFit/>
          </a:bodyPr>
          <a:lstStyle/>
          <a:p>
            <a:r>
              <a:rPr lang="en-US" dirty="0"/>
              <a:t>Angle between incident beam and the surface of the crystal</a:t>
            </a:r>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235B16E1-3089-496D-9C56-6A15C7448685}"/>
                  </a:ext>
                </a:extLst>
              </p:cNvPr>
              <p:cNvSpPr txBox="1"/>
              <p:nvPr/>
            </p:nvSpPr>
            <p:spPr>
              <a:xfrm>
                <a:off x="4795567" y="3492614"/>
                <a:ext cx="2378730" cy="688394"/>
              </a:xfrm>
              <a:prstGeom prst="rect">
                <a:avLst/>
              </a:prstGeom>
              <a:noFill/>
            </p:spPr>
            <p:txBody>
              <a:bodyPr wrap="square" rtlCol="0">
                <a:spAutoFit/>
              </a:bodyPr>
              <a:lstStyle/>
              <a:p>
                <a:r>
                  <a:rPr lang="en-US" dirty="0">
                    <a:solidFill>
                      <a:schemeClr val="tx1"/>
                    </a:solidFill>
                  </a:rPr>
                  <a:t>Wavelength of the rays</a:t>
                </a:r>
              </a:p>
              <a:p>
                <a:pPr/>
                <a14:m>
                  <m:oMathPara xmlns:m="http://schemas.openxmlformats.org/officeDocument/2006/math">
                    <m:oMathParaPr>
                      <m:jc m:val="left"/>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i="1" smtClean="0">
                              <a:solidFill>
                                <a:schemeClr val="tx1"/>
                              </a:solidFill>
                              <a:latin typeface="Cambria Math" panose="02040503050406030204" pitchFamily="18" charset="0"/>
                              <a:ea typeface="Cambria Math" panose="02040503050406030204" pitchFamily="18" charset="0"/>
                            </a:rPr>
                            <m:t>𝜆</m:t>
                          </m:r>
                        </m:e>
                        <m:sub>
                          <m:r>
                            <a:rPr lang="en-US" b="0" i="1" smtClean="0">
                              <a:solidFill>
                                <a:schemeClr val="tx1"/>
                              </a:solidFill>
                              <a:latin typeface="Cambria Math" panose="02040503050406030204" pitchFamily="18" charset="0"/>
                            </a:rPr>
                            <m:t>𝑋</m:t>
                          </m:r>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𝑟𝑎𝑦𝑠</m:t>
                          </m:r>
                        </m:sub>
                      </m:sSub>
                      <m:r>
                        <a:rPr lang="en-US" i="1">
                          <a:solidFill>
                            <a:schemeClr val="tx1"/>
                          </a:solidFill>
                          <a:latin typeface="Cambria Math" panose="02040503050406030204" pitchFamily="18" charset="0"/>
                        </a:rPr>
                        <m:t>=1.5406</m:t>
                      </m:r>
                      <m:r>
                        <a:rPr lang="en-US" b="0" i="1" smtClean="0">
                          <a:solidFill>
                            <a:schemeClr val="tx1"/>
                          </a:solidFill>
                          <a:latin typeface="Cambria Math" panose="02040503050406030204" pitchFamily="18" charset="0"/>
                        </a:rPr>
                        <m:t> </m:t>
                      </m:r>
                      <m:r>
                        <a:rPr lang="en-US" i="1">
                          <a:solidFill>
                            <a:schemeClr val="tx1"/>
                          </a:solidFill>
                          <a:latin typeface="Cambria Math" panose="02040503050406030204" pitchFamily="18" charset="0"/>
                        </a:rPr>
                        <m:t>Å</m:t>
                      </m:r>
                    </m:oMath>
                  </m:oMathPara>
                </a14:m>
                <a:endParaRPr lang="en-US" dirty="0">
                  <a:solidFill>
                    <a:schemeClr val="tx1"/>
                  </a:solidFill>
                </a:endParaRPr>
              </a:p>
            </p:txBody>
          </p:sp>
        </mc:Choice>
        <mc:Fallback xmlns="">
          <p:sp>
            <p:nvSpPr>
              <p:cNvPr id="30" name="TextBox 29">
                <a:extLst>
                  <a:ext uri="{FF2B5EF4-FFF2-40B4-BE49-F238E27FC236}">
                    <a16:creationId xmlns:a16="http://schemas.microsoft.com/office/drawing/2014/main" id="{235B16E1-3089-496D-9C56-6A15C7448685}"/>
                  </a:ext>
                </a:extLst>
              </p:cNvPr>
              <p:cNvSpPr txBox="1">
                <a:spLocks noRot="1" noChangeAspect="1" noMove="1" noResize="1" noEditPoints="1" noAdjustHandles="1" noChangeArrowheads="1" noChangeShapeType="1" noTextEdit="1"/>
              </p:cNvSpPr>
              <p:nvPr/>
            </p:nvSpPr>
            <p:spPr>
              <a:xfrm>
                <a:off x="4795567" y="3492614"/>
                <a:ext cx="2378730" cy="688394"/>
              </a:xfrm>
              <a:prstGeom prst="rect">
                <a:avLst/>
              </a:prstGeom>
              <a:blipFill>
                <a:blip r:embed="rId4"/>
                <a:stretch>
                  <a:fillRect l="-2308" t="-5310" b="-885"/>
                </a:stretch>
              </a:blipFill>
            </p:spPr>
            <p:txBody>
              <a:bodyPr/>
              <a:lstStyle/>
              <a:p>
                <a:r>
                  <a:rPr lang="en-US">
                    <a:noFill/>
                  </a:rPr>
                  <a:t> </a:t>
                </a:r>
              </a:p>
            </p:txBody>
          </p:sp>
        </mc:Fallback>
      </mc:AlternateContent>
      <p:cxnSp>
        <p:nvCxnSpPr>
          <p:cNvPr id="31" name="Connector: Elbow 30">
            <a:extLst>
              <a:ext uri="{FF2B5EF4-FFF2-40B4-BE49-F238E27FC236}">
                <a16:creationId xmlns:a16="http://schemas.microsoft.com/office/drawing/2014/main" id="{C30F2760-9E87-4A95-A9A1-4F21D5999F14}"/>
              </a:ext>
            </a:extLst>
          </p:cNvPr>
          <p:cNvCxnSpPr>
            <a:cxnSpLocks/>
          </p:cNvCxnSpPr>
          <p:nvPr/>
        </p:nvCxnSpPr>
        <p:spPr>
          <a:xfrm rot="10800000" flipV="1">
            <a:off x="2126050" y="3492613"/>
            <a:ext cx="771525" cy="344197"/>
          </a:xfrm>
          <a:prstGeom prst="bentConnector3">
            <a:avLst>
              <a:gd name="adj1" fmla="val -1389"/>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29AD1C24-A4CA-49DA-9558-FD0F642E63BD}"/>
              </a:ext>
            </a:extLst>
          </p:cNvPr>
          <p:cNvCxnSpPr>
            <a:cxnSpLocks/>
            <a:endCxn id="29" idx="0"/>
          </p:cNvCxnSpPr>
          <p:nvPr/>
        </p:nvCxnSpPr>
        <p:spPr>
          <a:xfrm>
            <a:off x="3549442" y="3498024"/>
            <a:ext cx="0" cy="68298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ctor: Elbow 32">
            <a:extLst>
              <a:ext uri="{FF2B5EF4-FFF2-40B4-BE49-F238E27FC236}">
                <a16:creationId xmlns:a16="http://schemas.microsoft.com/office/drawing/2014/main" id="{63ABC880-B55B-4EBD-BAEF-2318E69C87DD}"/>
              </a:ext>
            </a:extLst>
          </p:cNvPr>
          <p:cNvCxnSpPr>
            <a:cxnSpLocks/>
            <a:endCxn id="30" idx="1"/>
          </p:cNvCxnSpPr>
          <p:nvPr/>
        </p:nvCxnSpPr>
        <p:spPr>
          <a:xfrm>
            <a:off x="4319180" y="3467210"/>
            <a:ext cx="476387" cy="369601"/>
          </a:xfrm>
          <a:prstGeom prst="bentConnector3">
            <a:avLst>
              <a:gd name="adj1" fmla="val 1014"/>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6311A9E-3658-4153-A2A1-247B9716A3B7}"/>
              </a:ext>
            </a:extLst>
          </p:cNvPr>
          <p:cNvPicPr>
            <a:picLocks noChangeAspect="1"/>
          </p:cNvPicPr>
          <p:nvPr/>
        </p:nvPicPr>
        <p:blipFill>
          <a:blip r:embed="rId5"/>
          <a:stretch>
            <a:fillRect/>
          </a:stretch>
        </p:blipFill>
        <p:spPr>
          <a:xfrm>
            <a:off x="7584686" y="2404751"/>
            <a:ext cx="4098773" cy="3280778"/>
          </a:xfrm>
          <a:prstGeom prst="rect">
            <a:avLst/>
          </a:prstGeom>
        </p:spPr>
      </p:pic>
      <p:sp>
        <p:nvSpPr>
          <p:cNvPr id="13" name="TextBox 12">
            <a:extLst>
              <a:ext uri="{FF2B5EF4-FFF2-40B4-BE49-F238E27FC236}">
                <a16:creationId xmlns:a16="http://schemas.microsoft.com/office/drawing/2014/main" id="{B3576B35-6107-4818-91D7-C68FA58DFB24}"/>
              </a:ext>
            </a:extLst>
          </p:cNvPr>
          <p:cNvSpPr txBox="1"/>
          <p:nvPr/>
        </p:nvSpPr>
        <p:spPr>
          <a:xfrm>
            <a:off x="11627708" y="6376087"/>
            <a:ext cx="481914" cy="400110"/>
          </a:xfrm>
          <a:prstGeom prst="rect">
            <a:avLst/>
          </a:prstGeom>
          <a:noFill/>
        </p:spPr>
        <p:txBody>
          <a:bodyPr wrap="square" rtlCol="0">
            <a:spAutoFit/>
          </a:bodyPr>
          <a:lstStyle/>
          <a:p>
            <a:pPr algn="ctr"/>
            <a:r>
              <a:rPr lang="en-US" sz="2000" dirty="0">
                <a:solidFill>
                  <a:schemeClr val="bg1"/>
                </a:solidFill>
              </a:rPr>
              <a:t>2</a:t>
            </a:r>
          </a:p>
        </p:txBody>
      </p:sp>
    </p:spTree>
    <p:extLst>
      <p:ext uri="{BB962C8B-B14F-4D97-AF65-F5344CB8AC3E}">
        <p14:creationId xmlns:p14="http://schemas.microsoft.com/office/powerpoint/2010/main" val="37935475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C39A76F-CA36-4DB2-A214-6D4EDF69D7AE}"/>
              </a:ext>
            </a:extLst>
          </p:cNvPr>
          <p:cNvSpPr>
            <a:spLocks noGrp="1"/>
          </p:cNvSpPr>
          <p:nvPr>
            <p:ph idx="1"/>
          </p:nvPr>
        </p:nvSpPr>
        <p:spPr>
          <a:xfrm>
            <a:off x="543657" y="1285060"/>
            <a:ext cx="6674827" cy="3695944"/>
          </a:xfrm>
        </p:spPr>
        <p:txBody>
          <a:bodyPr/>
          <a:lstStyle/>
          <a:p>
            <a:pPr marL="0" indent="0">
              <a:buNone/>
            </a:pPr>
            <a:r>
              <a:rPr lang="en-US" dirty="0"/>
              <a:t>In UV ellipsometry, light is reflected/transmitted from a material causing the polarization to change. </a:t>
            </a:r>
            <a:r>
              <a:rPr lang="el-GR" dirty="0"/>
              <a:t>ψ</a:t>
            </a:r>
            <a:r>
              <a:rPr lang="en-US" dirty="0"/>
              <a:t> is the amplitude ratio and </a:t>
            </a:r>
            <a:r>
              <a:rPr lang="el-GR" dirty="0"/>
              <a:t>Δ</a:t>
            </a:r>
            <a:r>
              <a:rPr lang="en-US" dirty="0"/>
              <a:t> is the phase difference of the light. </a:t>
            </a:r>
            <a:r>
              <a:rPr lang="el-GR" dirty="0"/>
              <a:t>ψ</a:t>
            </a:r>
            <a:r>
              <a:rPr lang="en-US" dirty="0"/>
              <a:t> and </a:t>
            </a:r>
            <a:r>
              <a:rPr lang="el-GR" dirty="0"/>
              <a:t>Δ</a:t>
            </a:r>
            <a:r>
              <a:rPr lang="en-US" dirty="0"/>
              <a:t> depend on the material’s optical properties and thicknesses.  </a:t>
            </a:r>
          </a:p>
        </p:txBody>
      </p:sp>
      <p:sp>
        <p:nvSpPr>
          <p:cNvPr id="3" name="Title 2">
            <a:extLst>
              <a:ext uri="{FF2B5EF4-FFF2-40B4-BE49-F238E27FC236}">
                <a16:creationId xmlns:a16="http://schemas.microsoft.com/office/drawing/2014/main" id="{B9EBD1A7-7BA2-44D6-97A5-5B29B5CB0A66}"/>
              </a:ext>
            </a:extLst>
          </p:cNvPr>
          <p:cNvSpPr>
            <a:spLocks noGrp="1"/>
          </p:cNvSpPr>
          <p:nvPr>
            <p:ph type="title"/>
          </p:nvPr>
        </p:nvSpPr>
        <p:spPr>
          <a:xfrm>
            <a:off x="504092" y="0"/>
            <a:ext cx="10515600" cy="1325563"/>
          </a:xfrm>
        </p:spPr>
        <p:txBody>
          <a:bodyPr/>
          <a:lstStyle/>
          <a:p>
            <a:r>
              <a:rPr lang="en-US" dirty="0"/>
              <a:t>Background</a:t>
            </a:r>
          </a:p>
        </p:txBody>
      </p:sp>
      <p:pic>
        <p:nvPicPr>
          <p:cNvPr id="4" name="Picture 3">
            <a:extLst>
              <a:ext uri="{FF2B5EF4-FFF2-40B4-BE49-F238E27FC236}">
                <a16:creationId xmlns:a16="http://schemas.microsoft.com/office/drawing/2014/main" id="{798CB068-A8FD-4237-8AEC-8BA76F2BA88A}"/>
              </a:ext>
            </a:extLst>
          </p:cNvPr>
          <p:cNvPicPr>
            <a:picLocks noChangeAspect="1"/>
          </p:cNvPicPr>
          <p:nvPr/>
        </p:nvPicPr>
        <p:blipFill rotWithShape="1">
          <a:blip r:embed="rId2"/>
          <a:srcRect b="15981"/>
          <a:stretch/>
        </p:blipFill>
        <p:spPr>
          <a:xfrm>
            <a:off x="7416311" y="1517894"/>
            <a:ext cx="4708006" cy="3080270"/>
          </a:xfrm>
          <a:prstGeom prst="rect">
            <a:avLst/>
          </a:prstGeom>
        </p:spPr>
      </p:pic>
      <p:pic>
        <p:nvPicPr>
          <p:cNvPr id="5" name="Picture 4">
            <a:extLst>
              <a:ext uri="{FF2B5EF4-FFF2-40B4-BE49-F238E27FC236}">
                <a16:creationId xmlns:a16="http://schemas.microsoft.com/office/drawing/2014/main" id="{F8F55549-D381-4BBF-AB48-246455726628}"/>
              </a:ext>
            </a:extLst>
          </p:cNvPr>
          <p:cNvPicPr>
            <a:picLocks noChangeAspect="1"/>
          </p:cNvPicPr>
          <p:nvPr/>
        </p:nvPicPr>
        <p:blipFill>
          <a:blip r:embed="rId3"/>
          <a:stretch>
            <a:fillRect/>
          </a:stretch>
        </p:blipFill>
        <p:spPr>
          <a:xfrm>
            <a:off x="1315129" y="3093262"/>
            <a:ext cx="4341203" cy="2012275"/>
          </a:xfrm>
          <a:prstGeom prst="rect">
            <a:avLst/>
          </a:prstGeom>
        </p:spPr>
      </p:pic>
      <p:sp>
        <p:nvSpPr>
          <p:cNvPr id="6" name="TextBox 5">
            <a:extLst>
              <a:ext uri="{FF2B5EF4-FFF2-40B4-BE49-F238E27FC236}">
                <a16:creationId xmlns:a16="http://schemas.microsoft.com/office/drawing/2014/main" id="{BCEC1ECC-870A-4906-B283-C28E86B3E9D4}"/>
              </a:ext>
            </a:extLst>
          </p:cNvPr>
          <p:cNvSpPr txBox="1"/>
          <p:nvPr/>
        </p:nvSpPr>
        <p:spPr>
          <a:xfrm>
            <a:off x="11627708" y="6376087"/>
            <a:ext cx="481914" cy="400110"/>
          </a:xfrm>
          <a:prstGeom prst="rect">
            <a:avLst/>
          </a:prstGeom>
          <a:noFill/>
        </p:spPr>
        <p:txBody>
          <a:bodyPr wrap="square" rtlCol="0">
            <a:spAutoFit/>
          </a:bodyPr>
          <a:lstStyle/>
          <a:p>
            <a:pPr algn="ctr"/>
            <a:r>
              <a:rPr lang="en-US" sz="2000" dirty="0">
                <a:solidFill>
                  <a:schemeClr val="bg1"/>
                </a:solidFill>
              </a:rPr>
              <a:t>3</a:t>
            </a:r>
          </a:p>
        </p:txBody>
      </p:sp>
    </p:spTree>
    <p:extLst>
      <p:ext uri="{BB962C8B-B14F-4D97-AF65-F5344CB8AC3E}">
        <p14:creationId xmlns:p14="http://schemas.microsoft.com/office/powerpoint/2010/main" val="36852644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Content Placeholder 1">
                <a:extLst>
                  <a:ext uri="{FF2B5EF4-FFF2-40B4-BE49-F238E27FC236}">
                    <a16:creationId xmlns:a16="http://schemas.microsoft.com/office/drawing/2014/main" id="{B76188F1-DF8E-4B3E-AF98-4AF5982C392E}"/>
                  </a:ext>
                </a:extLst>
              </p:cNvPr>
              <p:cNvSpPr>
                <a:spLocks noGrp="1"/>
              </p:cNvSpPr>
              <p:nvPr>
                <p:ph idx="1"/>
              </p:nvPr>
            </p:nvSpPr>
            <p:spPr>
              <a:xfrm>
                <a:off x="684028" y="1110266"/>
                <a:ext cx="10515600" cy="3670300"/>
              </a:xfrm>
            </p:spPr>
            <p:txBody>
              <a:bodyPr/>
              <a:lstStyle/>
              <a:p>
                <a:r>
                  <a:rPr lang="en-US" dirty="0"/>
                  <a:t>Ge</a:t>
                </a:r>
                <a:r>
                  <a:rPr lang="en-US" baseline="-25000" dirty="0"/>
                  <a:t>1-y</a:t>
                </a:r>
                <a:r>
                  <a:rPr lang="en-US" dirty="0"/>
                  <a:t>Sn</a:t>
                </a:r>
                <a:r>
                  <a:rPr lang="en-US" baseline="-25000" dirty="0"/>
                  <a:t>y</a:t>
                </a:r>
                <a:r>
                  <a:rPr lang="en-US" dirty="0"/>
                  <a:t> layer is 1600 nm thick and was grown on GaAs by chemical vapor epitaxy. The tin content can be found with (004) reciprocal space map and omega rocking curves. </a:t>
                </a:r>
              </a:p>
              <a:p>
                <a14:m>
                  <m:oMath xmlns:m="http://schemas.openxmlformats.org/officeDocument/2006/math">
                    <m:d>
                      <m:dPr>
                        <m:ctrlPr>
                          <a:rPr lang="en-US" i="1">
                            <a:latin typeface="Cambria Math" panose="02040503050406030204" pitchFamily="18" charset="0"/>
                          </a:rPr>
                        </m:ctrlPr>
                      </m:dPr>
                      <m:e>
                        <m:r>
                          <a:rPr lang="en-US" i="1">
                            <a:latin typeface="Cambria Math" panose="02040503050406030204" pitchFamily="18" charset="0"/>
                          </a:rPr>
                          <m:t>224</m:t>
                        </m:r>
                      </m:e>
                    </m:d>
                  </m:oMath>
                </a14:m>
                <a:r>
                  <a:rPr lang="en-US" dirty="0"/>
                  <a:t> and </a:t>
                </a:r>
                <a14:m>
                  <m:oMath xmlns:m="http://schemas.openxmlformats.org/officeDocument/2006/math">
                    <m:d>
                      <m:dPr>
                        <m:ctrlPr>
                          <a:rPr lang="en-US" i="1">
                            <a:latin typeface="Cambria Math" panose="02040503050406030204" pitchFamily="18" charset="0"/>
                          </a:rPr>
                        </m:ctrlPr>
                      </m:dPr>
                      <m:e>
                        <m:acc>
                          <m:accPr>
                            <m:chr m:val="̅"/>
                            <m:ctrlPr>
                              <a:rPr lang="en-US" i="1">
                                <a:latin typeface="Cambria Math" panose="02040503050406030204" pitchFamily="18" charset="0"/>
                              </a:rPr>
                            </m:ctrlPr>
                          </m:accPr>
                          <m:e>
                            <m:r>
                              <a:rPr lang="en-US" i="1">
                                <a:latin typeface="Cambria Math" panose="02040503050406030204" pitchFamily="18" charset="0"/>
                              </a:rPr>
                              <m:t>2</m:t>
                            </m:r>
                          </m:e>
                        </m:acc>
                        <m:acc>
                          <m:accPr>
                            <m:chr m:val="̅"/>
                            <m:ctrlPr>
                              <a:rPr lang="en-US" i="1">
                                <a:latin typeface="Cambria Math" panose="02040503050406030204" pitchFamily="18" charset="0"/>
                              </a:rPr>
                            </m:ctrlPr>
                          </m:accPr>
                          <m:e>
                            <m:r>
                              <a:rPr lang="en-US" i="1">
                                <a:latin typeface="Cambria Math" panose="02040503050406030204" pitchFamily="18" charset="0"/>
                              </a:rPr>
                              <m:t>2</m:t>
                            </m:r>
                          </m:e>
                        </m:acc>
                        <m:r>
                          <a:rPr lang="en-US" i="1">
                            <a:latin typeface="Cambria Math" panose="02040503050406030204" pitchFamily="18" charset="0"/>
                          </a:rPr>
                          <m:t>4</m:t>
                        </m:r>
                      </m:e>
                    </m:d>
                  </m:oMath>
                </a14:m>
                <a:r>
                  <a:rPr lang="en-US" dirty="0"/>
                  <a:t> reciprocal space maps will determine the strain and relaxation of the epitaxial layer</a:t>
                </a:r>
              </a:p>
              <a:p>
                <a:r>
                  <a:rPr lang="en-US" dirty="0"/>
                  <a:t>UV ellipsometry can determine the sample’s optical properties, including the dielectric function and the optical constants. </a:t>
                </a:r>
              </a:p>
              <a:p>
                <a:r>
                  <a:rPr lang="en-US" dirty="0" err="1"/>
                  <a:t>GeSn</a:t>
                </a:r>
                <a:r>
                  <a:rPr lang="en-US" dirty="0"/>
                  <a:t> is often used in lasers and inferred detectors. </a:t>
                </a:r>
              </a:p>
            </p:txBody>
          </p:sp>
        </mc:Choice>
        <mc:Fallback>
          <p:sp>
            <p:nvSpPr>
              <p:cNvPr id="2" name="Content Placeholder 1">
                <a:extLst>
                  <a:ext uri="{FF2B5EF4-FFF2-40B4-BE49-F238E27FC236}">
                    <a16:creationId xmlns:a16="http://schemas.microsoft.com/office/drawing/2014/main" id="{B76188F1-DF8E-4B3E-AF98-4AF5982C392E}"/>
                  </a:ext>
                </a:extLst>
              </p:cNvPr>
              <p:cNvSpPr>
                <a:spLocks noGrp="1" noRot="1" noChangeAspect="1" noMove="1" noResize="1" noEditPoints="1" noAdjustHandles="1" noChangeArrowheads="1" noChangeShapeType="1" noTextEdit="1"/>
              </p:cNvSpPr>
              <p:nvPr>
                <p:ph idx="1"/>
              </p:nvPr>
            </p:nvSpPr>
            <p:spPr>
              <a:xfrm>
                <a:off x="684028" y="1110266"/>
                <a:ext cx="10515600" cy="3670300"/>
              </a:xfrm>
              <a:blipFill>
                <a:blip r:embed="rId2"/>
                <a:stretch>
                  <a:fillRect l="-580" t="-1827"/>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55BE6251-98D1-4877-A425-51906B2ED0BF}"/>
              </a:ext>
            </a:extLst>
          </p:cNvPr>
          <p:cNvSpPr>
            <a:spLocks noGrp="1"/>
          </p:cNvSpPr>
          <p:nvPr>
            <p:ph type="title"/>
          </p:nvPr>
        </p:nvSpPr>
        <p:spPr>
          <a:xfrm>
            <a:off x="684028" y="99315"/>
            <a:ext cx="10515600" cy="1325563"/>
          </a:xfrm>
        </p:spPr>
        <p:txBody>
          <a:bodyPr/>
          <a:lstStyle/>
          <a:p>
            <a:r>
              <a:rPr lang="en-US" dirty="0"/>
              <a:t>Introduction </a:t>
            </a:r>
          </a:p>
        </p:txBody>
      </p:sp>
      <p:sp>
        <p:nvSpPr>
          <p:cNvPr id="4" name="Rectangle 3">
            <a:extLst>
              <a:ext uri="{FF2B5EF4-FFF2-40B4-BE49-F238E27FC236}">
                <a16:creationId xmlns:a16="http://schemas.microsoft.com/office/drawing/2014/main" id="{A5CFA2F7-1B69-46E0-A246-502935DA520C}"/>
              </a:ext>
            </a:extLst>
          </p:cNvPr>
          <p:cNvSpPr/>
          <p:nvPr/>
        </p:nvSpPr>
        <p:spPr>
          <a:xfrm>
            <a:off x="3319284" y="4718513"/>
            <a:ext cx="2519683" cy="827674"/>
          </a:xfrm>
          <a:prstGeom prst="rect">
            <a:avLst/>
          </a:prstGeom>
          <a:solidFill>
            <a:srgbClr val="4F555C">
              <a:alpha val="89804"/>
            </a:srgbClr>
          </a:solidFill>
          <a:ln w="12700" cap="sq" cmpd="sng" algn="ctr">
            <a:solidFill>
              <a:srgbClr val="4F555C">
                <a:alpha val="89804"/>
              </a:srgbClr>
            </a:solidFill>
            <a:prstDash val="solid"/>
            <a:miter lim="800000"/>
          </a:ln>
          <a:effectLst/>
          <a:scene3d>
            <a:camera prst="obliqueTopRight">
              <a:rot lat="0" lon="900000" rev="0"/>
            </a:camera>
            <a:lightRig rig="balanced" dir="t"/>
          </a:scene3d>
          <a:sp3d prstMaterial="matte">
            <a:bevelB w="0" h="1397000"/>
          </a:sp3d>
        </p:spPr>
        <p:txBody>
          <a:bodyPr rtlCol="0" anchor="ctr"/>
          <a:lstStyle/>
          <a:p>
            <a:pPr algn="ctr" defTabSz="914463">
              <a:defRPr/>
            </a:pPr>
            <a:endParaRPr lang="en-US" kern="0" dirty="0">
              <a:solidFill>
                <a:prstClr val="white"/>
              </a:solidFill>
              <a:latin typeface="Calibri" panose="020F0502020204030204"/>
            </a:endParaRPr>
          </a:p>
        </p:txBody>
      </p:sp>
      <p:sp>
        <p:nvSpPr>
          <p:cNvPr id="5" name="Rectangle 4">
            <a:extLst>
              <a:ext uri="{FF2B5EF4-FFF2-40B4-BE49-F238E27FC236}">
                <a16:creationId xmlns:a16="http://schemas.microsoft.com/office/drawing/2014/main" id="{3094B630-5999-4B12-A648-9A741ED14211}"/>
              </a:ext>
            </a:extLst>
          </p:cNvPr>
          <p:cNvSpPr/>
          <p:nvPr/>
        </p:nvSpPr>
        <p:spPr>
          <a:xfrm>
            <a:off x="3319284" y="4258779"/>
            <a:ext cx="2519683" cy="451080"/>
          </a:xfrm>
          <a:prstGeom prst="rect">
            <a:avLst/>
          </a:prstGeom>
          <a:solidFill>
            <a:srgbClr val="BDB9B5"/>
          </a:solidFill>
          <a:ln w="12700" cap="sq" cmpd="sng" algn="ctr">
            <a:solidFill>
              <a:srgbClr val="BDB9B5"/>
            </a:solidFill>
            <a:prstDash val="solid"/>
            <a:miter lim="800000"/>
          </a:ln>
          <a:effectLst/>
          <a:scene3d>
            <a:camera prst="obliqueTopRight">
              <a:rot lat="0" lon="900000" rev="0"/>
            </a:camera>
            <a:lightRig rig="balanced" dir="t"/>
          </a:scene3d>
          <a:sp3d prstMaterial="matte">
            <a:bevelB w="0" h="1397000"/>
          </a:sp3d>
        </p:spPr>
        <p:txBody>
          <a:bodyPr rtlCol="0" anchor="ctr"/>
          <a:lstStyle/>
          <a:p>
            <a:pPr algn="ctr" defTabSz="914463">
              <a:defRPr/>
            </a:pPr>
            <a:endParaRPr lang="en-US" kern="0">
              <a:solidFill>
                <a:prstClr val="white"/>
              </a:solidFill>
              <a:latin typeface="Calibri" panose="020F0502020204030204"/>
            </a:endParaRPr>
          </a:p>
        </p:txBody>
      </p:sp>
      <p:sp>
        <p:nvSpPr>
          <p:cNvPr id="6" name="Rectangle 5">
            <a:extLst>
              <a:ext uri="{FF2B5EF4-FFF2-40B4-BE49-F238E27FC236}">
                <a16:creationId xmlns:a16="http://schemas.microsoft.com/office/drawing/2014/main" id="{16DEB1E0-DE34-4305-9442-F9B9A7C2CE47}"/>
              </a:ext>
            </a:extLst>
          </p:cNvPr>
          <p:cNvSpPr/>
          <p:nvPr/>
        </p:nvSpPr>
        <p:spPr>
          <a:xfrm>
            <a:off x="3319286" y="4206014"/>
            <a:ext cx="2519681" cy="45719"/>
          </a:xfrm>
          <a:prstGeom prst="rect">
            <a:avLst/>
          </a:prstGeom>
          <a:solidFill>
            <a:srgbClr val="668DAD"/>
          </a:solidFill>
          <a:ln w="12700" cap="sq" cmpd="sng" algn="ctr">
            <a:solidFill>
              <a:srgbClr val="668DAD"/>
            </a:solidFill>
            <a:prstDash val="solid"/>
            <a:miter lim="800000"/>
          </a:ln>
          <a:effectLst/>
          <a:scene3d>
            <a:camera prst="obliqueTopRight">
              <a:rot lat="0" lon="900000" rev="0"/>
            </a:camera>
            <a:lightRig rig="balanced" dir="t"/>
          </a:scene3d>
          <a:sp3d prstMaterial="matte">
            <a:bevelB w="0" h="1397000"/>
          </a:sp3d>
        </p:spPr>
        <p:txBody>
          <a:bodyPr rtlCol="0" anchor="ctr"/>
          <a:lstStyle/>
          <a:p>
            <a:pPr algn="ctr" defTabSz="914463">
              <a:defRPr/>
            </a:pPr>
            <a:endParaRPr lang="en-US" kern="0" dirty="0">
              <a:solidFill>
                <a:prstClr val="white"/>
              </a:solidFill>
              <a:latin typeface="Calibri" panose="020F0502020204030204"/>
            </a:endParaRPr>
          </a:p>
        </p:txBody>
      </p:sp>
      <p:sp>
        <p:nvSpPr>
          <p:cNvPr id="7" name="TextBox 6">
            <a:extLst>
              <a:ext uri="{FF2B5EF4-FFF2-40B4-BE49-F238E27FC236}">
                <a16:creationId xmlns:a16="http://schemas.microsoft.com/office/drawing/2014/main" id="{556EB7C9-DF65-4F44-8344-EA1D51711032}"/>
              </a:ext>
            </a:extLst>
          </p:cNvPr>
          <p:cNvSpPr txBox="1"/>
          <p:nvPr/>
        </p:nvSpPr>
        <p:spPr>
          <a:xfrm rot="188928">
            <a:off x="4016257" y="4956342"/>
            <a:ext cx="979424" cy="369332"/>
          </a:xfrm>
          <a:prstGeom prst="rect">
            <a:avLst/>
          </a:prstGeom>
          <a:noFill/>
        </p:spPr>
        <p:txBody>
          <a:bodyPr wrap="square" rtlCol="0">
            <a:spAutoFit/>
          </a:bodyPr>
          <a:lstStyle/>
          <a:p>
            <a:pPr algn="ctr" defTabSz="914463">
              <a:defRPr/>
            </a:pPr>
            <a:r>
              <a:rPr lang="en-US" kern="0" dirty="0">
                <a:solidFill>
                  <a:prstClr val="black"/>
                </a:solidFill>
              </a:rPr>
              <a:t>GaAs</a:t>
            </a:r>
          </a:p>
        </p:txBody>
      </p:sp>
      <p:sp>
        <p:nvSpPr>
          <p:cNvPr id="8" name="TextBox 7">
            <a:extLst>
              <a:ext uri="{FF2B5EF4-FFF2-40B4-BE49-F238E27FC236}">
                <a16:creationId xmlns:a16="http://schemas.microsoft.com/office/drawing/2014/main" id="{5C47CAEC-1D9F-40B6-9438-4DD892C43FF1}"/>
              </a:ext>
            </a:extLst>
          </p:cNvPr>
          <p:cNvSpPr txBox="1"/>
          <p:nvPr/>
        </p:nvSpPr>
        <p:spPr>
          <a:xfrm rot="192543">
            <a:off x="3615028" y="4295501"/>
            <a:ext cx="1928192" cy="369332"/>
          </a:xfrm>
          <a:prstGeom prst="rect">
            <a:avLst/>
          </a:prstGeom>
          <a:noFill/>
        </p:spPr>
        <p:txBody>
          <a:bodyPr wrap="square" rtlCol="0">
            <a:spAutoFit/>
          </a:bodyPr>
          <a:lstStyle/>
          <a:p>
            <a:pPr algn="ctr" defTabSz="914463">
              <a:defRPr/>
            </a:pPr>
            <a:r>
              <a:rPr lang="en-US" kern="0" dirty="0">
                <a:solidFill>
                  <a:prstClr val="black"/>
                </a:solidFill>
              </a:rPr>
              <a:t>Ge</a:t>
            </a:r>
            <a:r>
              <a:rPr lang="en-US" kern="0" baseline="-25000" dirty="0">
                <a:solidFill>
                  <a:prstClr val="black"/>
                </a:solidFill>
              </a:rPr>
              <a:t>1-y</a:t>
            </a:r>
            <a:r>
              <a:rPr lang="en-US" kern="0" dirty="0">
                <a:solidFill>
                  <a:prstClr val="black"/>
                </a:solidFill>
              </a:rPr>
              <a:t>Sn</a:t>
            </a:r>
            <a:r>
              <a:rPr lang="en-US" kern="0" baseline="-25000" dirty="0">
                <a:solidFill>
                  <a:prstClr val="black"/>
                </a:solidFill>
              </a:rPr>
              <a:t>y</a:t>
            </a:r>
            <a:endParaRPr lang="en-US" kern="0" dirty="0">
              <a:solidFill>
                <a:prstClr val="black"/>
              </a:solidFill>
            </a:endParaRPr>
          </a:p>
        </p:txBody>
      </p:sp>
      <p:sp>
        <p:nvSpPr>
          <p:cNvPr id="9" name="TextBox 8">
            <a:extLst>
              <a:ext uri="{FF2B5EF4-FFF2-40B4-BE49-F238E27FC236}">
                <a16:creationId xmlns:a16="http://schemas.microsoft.com/office/drawing/2014/main" id="{9F2BD1D1-6F4A-4E74-B7F1-35DF3DACA2E9}"/>
              </a:ext>
            </a:extLst>
          </p:cNvPr>
          <p:cNvSpPr txBox="1"/>
          <p:nvPr/>
        </p:nvSpPr>
        <p:spPr>
          <a:xfrm rot="242763">
            <a:off x="4314332" y="3839615"/>
            <a:ext cx="934720" cy="369332"/>
          </a:xfrm>
          <a:prstGeom prst="rect">
            <a:avLst/>
          </a:prstGeom>
          <a:noFill/>
        </p:spPr>
        <p:txBody>
          <a:bodyPr wrap="square" rtlCol="0">
            <a:spAutoFit/>
          </a:bodyPr>
          <a:lstStyle/>
          <a:p>
            <a:pPr algn="ctr" defTabSz="914463">
              <a:defRPr/>
            </a:pPr>
            <a:r>
              <a:rPr lang="en-US" kern="0" dirty="0">
                <a:solidFill>
                  <a:prstClr val="black"/>
                </a:solidFill>
              </a:rPr>
              <a:t>Oxide</a:t>
            </a:r>
          </a:p>
        </p:txBody>
      </p:sp>
      <p:pic>
        <p:nvPicPr>
          <p:cNvPr id="11" name="Picture 2">
            <a:extLst>
              <a:ext uri="{FF2B5EF4-FFF2-40B4-BE49-F238E27FC236}">
                <a16:creationId xmlns:a16="http://schemas.microsoft.com/office/drawing/2014/main" id="{93243602-FC99-4BA0-803A-8BF7045F39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6249" y="4066246"/>
            <a:ext cx="2546838" cy="88851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96C5A60B-6354-48BA-BB00-0C25E7F5B7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26116" y="3916691"/>
            <a:ext cx="2176716" cy="103807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36CF588-EC1F-4F34-B97F-CE71E743CA1D}"/>
              </a:ext>
            </a:extLst>
          </p:cNvPr>
          <p:cNvSpPr txBox="1"/>
          <p:nvPr/>
        </p:nvSpPr>
        <p:spPr>
          <a:xfrm flipH="1">
            <a:off x="9633212" y="5043591"/>
            <a:ext cx="2519680" cy="646331"/>
          </a:xfrm>
          <a:prstGeom prst="rect">
            <a:avLst/>
          </a:prstGeom>
          <a:noFill/>
        </p:spPr>
        <p:txBody>
          <a:bodyPr wrap="square" rtlCol="0">
            <a:spAutoFit/>
          </a:bodyPr>
          <a:lstStyle/>
          <a:p>
            <a:pPr algn="ctr"/>
            <a:r>
              <a:rPr lang="en-US" dirty="0" err="1"/>
              <a:t>Pseudomorphic</a:t>
            </a:r>
            <a:r>
              <a:rPr lang="en-US" dirty="0"/>
              <a:t>/strained epitaxial layer</a:t>
            </a:r>
          </a:p>
        </p:txBody>
      </p:sp>
      <p:sp>
        <p:nvSpPr>
          <p:cNvPr id="14" name="TextBox 13">
            <a:extLst>
              <a:ext uri="{FF2B5EF4-FFF2-40B4-BE49-F238E27FC236}">
                <a16:creationId xmlns:a16="http://schemas.microsoft.com/office/drawing/2014/main" id="{80E6BD91-B3D2-4A16-891C-D9B70418366B}"/>
              </a:ext>
            </a:extLst>
          </p:cNvPr>
          <p:cNvSpPr txBox="1"/>
          <p:nvPr/>
        </p:nvSpPr>
        <p:spPr>
          <a:xfrm>
            <a:off x="6769662" y="5029539"/>
            <a:ext cx="2546838" cy="369332"/>
          </a:xfrm>
          <a:prstGeom prst="rect">
            <a:avLst/>
          </a:prstGeom>
          <a:noFill/>
        </p:spPr>
        <p:txBody>
          <a:bodyPr wrap="square" rtlCol="0">
            <a:spAutoFit/>
          </a:bodyPr>
          <a:lstStyle/>
          <a:p>
            <a:r>
              <a:rPr lang="en-US" dirty="0"/>
              <a:t>Relaxed epitaxial layer</a:t>
            </a:r>
          </a:p>
        </p:txBody>
      </p:sp>
      <p:pic>
        <p:nvPicPr>
          <p:cNvPr id="10" name="Picture 9">
            <a:extLst>
              <a:ext uri="{FF2B5EF4-FFF2-40B4-BE49-F238E27FC236}">
                <a16:creationId xmlns:a16="http://schemas.microsoft.com/office/drawing/2014/main" id="{917D6091-4045-4717-9B1F-A950A9EEE5C2}"/>
              </a:ext>
            </a:extLst>
          </p:cNvPr>
          <p:cNvPicPr>
            <a:picLocks noChangeAspect="1"/>
          </p:cNvPicPr>
          <p:nvPr/>
        </p:nvPicPr>
        <p:blipFill rotWithShape="1">
          <a:blip r:embed="rId5"/>
          <a:srcRect l="29864" t="29048" r="31013" b="26378"/>
          <a:stretch/>
        </p:blipFill>
        <p:spPr>
          <a:xfrm rot="5400000">
            <a:off x="776735" y="3364712"/>
            <a:ext cx="1811465" cy="2751809"/>
          </a:xfrm>
          <a:prstGeom prst="rect">
            <a:avLst/>
          </a:prstGeom>
        </p:spPr>
      </p:pic>
      <p:sp>
        <p:nvSpPr>
          <p:cNvPr id="16" name="TextBox 15">
            <a:extLst>
              <a:ext uri="{FF2B5EF4-FFF2-40B4-BE49-F238E27FC236}">
                <a16:creationId xmlns:a16="http://schemas.microsoft.com/office/drawing/2014/main" id="{A0DAF09A-48A8-4C89-8F6F-92A2B5E5749A}"/>
              </a:ext>
            </a:extLst>
          </p:cNvPr>
          <p:cNvSpPr txBox="1"/>
          <p:nvPr/>
        </p:nvSpPr>
        <p:spPr>
          <a:xfrm>
            <a:off x="11627708" y="6376087"/>
            <a:ext cx="481914" cy="400110"/>
          </a:xfrm>
          <a:prstGeom prst="rect">
            <a:avLst/>
          </a:prstGeom>
          <a:noFill/>
        </p:spPr>
        <p:txBody>
          <a:bodyPr wrap="square" rtlCol="0">
            <a:spAutoFit/>
          </a:bodyPr>
          <a:lstStyle/>
          <a:p>
            <a:pPr algn="ctr"/>
            <a:r>
              <a:rPr lang="en-US" sz="2000" dirty="0">
                <a:solidFill>
                  <a:schemeClr val="bg1"/>
                </a:solidFill>
              </a:rPr>
              <a:t>4</a:t>
            </a:r>
          </a:p>
        </p:txBody>
      </p:sp>
    </p:spTree>
    <p:extLst>
      <p:ext uri="{BB962C8B-B14F-4D97-AF65-F5344CB8AC3E}">
        <p14:creationId xmlns:p14="http://schemas.microsoft.com/office/powerpoint/2010/main" val="4806689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FC1DFB-742B-4B06-A734-A7EC15CD3635}"/>
              </a:ext>
            </a:extLst>
          </p:cNvPr>
          <p:cNvSpPr>
            <a:spLocks noGrp="1"/>
          </p:cNvSpPr>
          <p:nvPr>
            <p:ph type="title"/>
          </p:nvPr>
        </p:nvSpPr>
        <p:spPr>
          <a:xfrm>
            <a:off x="542925" y="-73392"/>
            <a:ext cx="10515600" cy="1325563"/>
          </a:xfrm>
        </p:spPr>
        <p:txBody>
          <a:bodyPr/>
          <a:lstStyle/>
          <a:p>
            <a:r>
              <a:rPr lang="en-US" dirty="0"/>
              <a:t>(004) Rocking Curves (Open Detector)</a:t>
            </a:r>
          </a:p>
        </p:txBody>
      </p:sp>
      <p:sp>
        <p:nvSpPr>
          <p:cNvPr id="11" name="TextBox 10">
            <a:extLst>
              <a:ext uri="{FF2B5EF4-FFF2-40B4-BE49-F238E27FC236}">
                <a16:creationId xmlns:a16="http://schemas.microsoft.com/office/drawing/2014/main" id="{93282BA5-799C-448D-B8D6-9416605BD8A6}"/>
              </a:ext>
            </a:extLst>
          </p:cNvPr>
          <p:cNvSpPr txBox="1"/>
          <p:nvPr/>
        </p:nvSpPr>
        <p:spPr>
          <a:xfrm>
            <a:off x="2016907" y="4456809"/>
            <a:ext cx="2875882" cy="1569660"/>
          </a:xfrm>
          <a:prstGeom prst="rect">
            <a:avLst/>
          </a:prstGeom>
          <a:noFill/>
        </p:spPr>
        <p:txBody>
          <a:bodyPr wrap="square" rtlCol="0">
            <a:spAutoFit/>
          </a:bodyPr>
          <a:lstStyle/>
          <a:p>
            <a:r>
              <a:rPr lang="en-US" sz="1600" dirty="0">
                <a:solidFill>
                  <a:prstClr val="black"/>
                </a:solidFill>
                <a:latin typeface="Calibri" panose="020F0502020204030204"/>
              </a:rPr>
              <a:t>                     </a:t>
            </a:r>
            <a:r>
              <a:rPr lang="en-US" sz="1600" u="sng" dirty="0">
                <a:solidFill>
                  <a:prstClr val="black"/>
                </a:solidFill>
                <a:latin typeface="Calibri" panose="020F0502020204030204"/>
              </a:rPr>
              <a:t>FWHM</a:t>
            </a:r>
          </a:p>
          <a:p>
            <a:pPr defTabSz="914463">
              <a:defRPr/>
            </a:pPr>
            <a:r>
              <a:rPr lang="en-US" sz="1600" dirty="0">
                <a:solidFill>
                  <a:prstClr val="black"/>
                </a:solidFill>
                <a:latin typeface="Calibri" panose="020F0502020204030204"/>
              </a:rPr>
              <a:t>Bulk Ge     0.0074</a:t>
            </a:r>
            <a:r>
              <a:rPr lang="en-US" sz="1600" dirty="0">
                <a:solidFill>
                  <a:srgbClr val="202124"/>
                </a:solidFill>
                <a:latin typeface="Google Sans"/>
              </a:rPr>
              <a:t>°</a:t>
            </a:r>
            <a:r>
              <a:rPr lang="en-US" sz="1600" dirty="0">
                <a:solidFill>
                  <a:prstClr val="black"/>
                </a:solidFill>
                <a:latin typeface="Calibri" panose="020F0502020204030204"/>
              </a:rPr>
              <a:t>   </a:t>
            </a:r>
          </a:p>
          <a:p>
            <a:pPr defTabSz="914463">
              <a:defRPr/>
            </a:pPr>
            <a:r>
              <a:rPr lang="en-US" sz="1600" dirty="0">
                <a:solidFill>
                  <a:srgbClr val="FF0000"/>
                </a:solidFill>
                <a:latin typeface="Calibri" panose="020F0502020204030204"/>
              </a:rPr>
              <a:t>GaAs          0.0098</a:t>
            </a:r>
            <a:r>
              <a:rPr lang="en-US" sz="1600" dirty="0">
                <a:solidFill>
                  <a:srgbClr val="FF0000"/>
                </a:solidFill>
                <a:latin typeface="Google Sans"/>
              </a:rPr>
              <a:t>°</a:t>
            </a:r>
            <a:endParaRPr lang="en-US" sz="1600" dirty="0">
              <a:solidFill>
                <a:srgbClr val="FF0000"/>
              </a:solidFill>
              <a:latin typeface="Calibri" panose="020F0502020204030204"/>
            </a:endParaRPr>
          </a:p>
          <a:p>
            <a:pPr defTabSz="914463">
              <a:defRPr/>
            </a:pPr>
            <a:r>
              <a:rPr lang="en-US" sz="1600" dirty="0" err="1">
                <a:solidFill>
                  <a:srgbClr val="FF0000"/>
                </a:solidFill>
                <a:latin typeface="Calibri" panose="020F0502020204030204"/>
              </a:rPr>
              <a:t>GeSn</a:t>
            </a:r>
            <a:r>
              <a:rPr lang="en-US" sz="1600" dirty="0">
                <a:solidFill>
                  <a:srgbClr val="FF0000"/>
                </a:solidFill>
                <a:latin typeface="Calibri" panose="020F0502020204030204"/>
              </a:rPr>
              <a:t>          0.0155</a:t>
            </a:r>
            <a:r>
              <a:rPr lang="en-US" sz="1600" dirty="0">
                <a:solidFill>
                  <a:srgbClr val="FF0000"/>
                </a:solidFill>
                <a:latin typeface="Google Sans"/>
              </a:rPr>
              <a:t>°</a:t>
            </a:r>
            <a:endParaRPr lang="en-US" sz="1600" dirty="0">
              <a:solidFill>
                <a:srgbClr val="FF0000"/>
              </a:solidFill>
              <a:latin typeface="Calibri" panose="020F0502020204030204"/>
            </a:endParaRPr>
          </a:p>
          <a:p>
            <a:pPr defTabSz="914463">
              <a:defRPr/>
            </a:pPr>
            <a:r>
              <a:rPr lang="en-US" sz="1600" dirty="0">
                <a:solidFill>
                  <a:srgbClr val="0070C0"/>
                </a:solidFill>
                <a:latin typeface="Calibri" panose="020F0502020204030204"/>
              </a:rPr>
              <a:t>Bulk GaAs 0.0076</a:t>
            </a:r>
            <a:r>
              <a:rPr lang="en-US" sz="1600" dirty="0">
                <a:solidFill>
                  <a:srgbClr val="0070C0"/>
                </a:solidFill>
                <a:latin typeface="Google Sans"/>
              </a:rPr>
              <a:t>°</a:t>
            </a:r>
            <a:endParaRPr lang="en-US" sz="1600" dirty="0">
              <a:solidFill>
                <a:srgbClr val="0070C0"/>
              </a:solidFill>
              <a:latin typeface="Calibri" panose="020F0502020204030204"/>
            </a:endParaRPr>
          </a:p>
          <a:p>
            <a:endParaRPr lang="en-US" sz="1400" dirty="0"/>
          </a:p>
        </p:txBody>
      </p:sp>
      <p:pic>
        <p:nvPicPr>
          <p:cNvPr id="16" name="Picture 15">
            <a:extLst>
              <a:ext uri="{FF2B5EF4-FFF2-40B4-BE49-F238E27FC236}">
                <a16:creationId xmlns:a16="http://schemas.microsoft.com/office/drawing/2014/main" id="{C0932F2D-328A-494C-8539-CAAA1D97B218}"/>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273347" y="1098402"/>
            <a:ext cx="4486865" cy="3433513"/>
          </a:xfrm>
          <a:prstGeom prst="rect">
            <a:avLst/>
          </a:prstGeom>
        </p:spPr>
      </p:pic>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EEA648B5-360B-4EC4-ABDE-5E2694D3E296}"/>
                  </a:ext>
                </a:extLst>
              </p:cNvPr>
              <p:cNvSpPr txBox="1"/>
              <p:nvPr/>
            </p:nvSpPr>
            <p:spPr>
              <a:xfrm>
                <a:off x="5446705" y="1848661"/>
                <a:ext cx="2623864" cy="400110"/>
              </a:xfrm>
              <a:prstGeom prst="rect">
                <a:avLst/>
              </a:prstGeom>
              <a:noFill/>
            </p:spPr>
            <p:txBody>
              <a:bodyPr wrap="square">
                <a:spAutoFit/>
              </a:bodyPr>
              <a:lstStyle/>
              <a:p>
                <a14:m>
                  <m:oMath xmlns:m="http://schemas.openxmlformats.org/officeDocument/2006/math">
                    <m:r>
                      <a:rPr lang="en-US" sz="2000" b="0" i="1" smtClean="0">
                        <a:latin typeface="Cambria Math" panose="02040503050406030204" pitchFamily="18" charset="0"/>
                      </a:rPr>
                      <m:t>2</m:t>
                    </m:r>
                    <m:r>
                      <a:rPr lang="en-US" sz="2000" b="0" i="1" smtClean="0">
                        <a:latin typeface="Cambria Math" panose="02040503050406030204" pitchFamily="18" charset="0"/>
                      </a:rPr>
                      <m:t>𝑑</m:t>
                    </m:r>
                    <m:func>
                      <m:funcPr>
                        <m:ctrlPr>
                          <a:rPr lang="en-US" sz="2000" i="1" smtClean="0">
                            <a:latin typeface="Cambria Math" panose="02040503050406030204" pitchFamily="18" charset="0"/>
                          </a:rPr>
                        </m:ctrlPr>
                      </m:funcPr>
                      <m:fName>
                        <m:r>
                          <m:rPr>
                            <m:sty m:val="p"/>
                          </m:rPr>
                          <a:rPr lang="en-US" sz="2000" b="0" i="0" smtClean="0">
                            <a:latin typeface="Cambria Math" panose="02040503050406030204" pitchFamily="18" charset="0"/>
                          </a:rPr>
                          <m:t>sin</m:t>
                        </m:r>
                      </m:fName>
                      <m:e>
                        <m:r>
                          <a:rPr lang="en-US" sz="2000" b="0" i="1" smtClean="0">
                            <a:latin typeface="Cambria Math" panose="02040503050406030204" pitchFamily="18" charset="0"/>
                          </a:rPr>
                          <m:t>𝜃</m:t>
                        </m:r>
                      </m:e>
                    </m:func>
                    <m:r>
                      <a:rPr lang="en-US" sz="2000" b="0" i="1" smtClean="0">
                        <a:latin typeface="Cambria Math" panose="02040503050406030204" pitchFamily="18" charset="0"/>
                      </a:rPr>
                      <m:t>=</m:t>
                    </m:r>
                    <m:r>
                      <a:rPr lang="en-US" sz="2000" b="0" i="1" smtClean="0">
                        <a:latin typeface="Cambria Math" panose="02040503050406030204" pitchFamily="18" charset="0"/>
                      </a:rPr>
                      <m:t>𝑛</m:t>
                    </m:r>
                    <m:r>
                      <a:rPr lang="en-US" sz="2000" b="0" i="1" smtClean="0">
                        <a:latin typeface="Cambria Math" panose="02040503050406030204" pitchFamily="18" charset="0"/>
                      </a:rPr>
                      <m:t>𝜆</m:t>
                    </m:r>
                  </m:oMath>
                </a14:m>
                <a:r>
                  <a:rPr lang="en-US" sz="2000" b="0" dirty="0"/>
                  <a:t>    </a:t>
                </a:r>
                <a14:m>
                  <m:oMath xmlns:m="http://schemas.openxmlformats.org/officeDocument/2006/math">
                    <m:r>
                      <a:rPr lang="en-US" sz="2000" b="0" i="1" dirty="0" smtClean="0">
                        <a:latin typeface="Cambria Math" panose="02040503050406030204" pitchFamily="18" charset="0"/>
                      </a:rPr>
                      <m:t>𝑛</m:t>
                    </m:r>
                    <m:r>
                      <a:rPr lang="en-US" sz="2000" b="0" i="1" dirty="0" smtClean="0">
                        <a:latin typeface="Cambria Math" panose="02040503050406030204" pitchFamily="18" charset="0"/>
                      </a:rPr>
                      <m:t>=1</m:t>
                    </m:r>
                  </m:oMath>
                </a14:m>
                <a:endParaRPr lang="en-US" sz="2000" b="0" dirty="0"/>
              </a:p>
            </p:txBody>
          </p:sp>
        </mc:Choice>
        <mc:Fallback xmlns="">
          <p:sp>
            <p:nvSpPr>
              <p:cNvPr id="18" name="TextBox 17">
                <a:extLst>
                  <a:ext uri="{FF2B5EF4-FFF2-40B4-BE49-F238E27FC236}">
                    <a16:creationId xmlns:a16="http://schemas.microsoft.com/office/drawing/2014/main" id="{EEA648B5-360B-4EC4-ABDE-5E2694D3E296}"/>
                  </a:ext>
                </a:extLst>
              </p:cNvPr>
              <p:cNvSpPr txBox="1">
                <a:spLocks noRot="1" noChangeAspect="1" noMove="1" noResize="1" noEditPoints="1" noAdjustHandles="1" noChangeArrowheads="1" noChangeShapeType="1" noTextEdit="1"/>
              </p:cNvSpPr>
              <p:nvPr/>
            </p:nvSpPr>
            <p:spPr>
              <a:xfrm>
                <a:off x="5446705" y="1848661"/>
                <a:ext cx="2623864" cy="400110"/>
              </a:xfrm>
              <a:prstGeom prst="rect">
                <a:avLst/>
              </a:prstGeom>
              <a:blipFill>
                <a:blip r:embed="rId3"/>
                <a:stretch>
                  <a:fillRect/>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2ED06199-ACBC-48E2-84C2-62A0872D3AA6}"/>
              </a:ext>
            </a:extLst>
          </p:cNvPr>
          <p:cNvSpPr txBox="1"/>
          <p:nvPr/>
        </p:nvSpPr>
        <p:spPr>
          <a:xfrm>
            <a:off x="5446705" y="1377899"/>
            <a:ext cx="2119866" cy="400110"/>
          </a:xfrm>
          <a:prstGeom prst="rect">
            <a:avLst/>
          </a:prstGeom>
          <a:noFill/>
        </p:spPr>
        <p:txBody>
          <a:bodyPr wrap="square" rtlCol="0">
            <a:spAutoFit/>
          </a:bodyPr>
          <a:lstStyle/>
          <a:p>
            <a:r>
              <a:rPr lang="en-US" sz="2000" b="1" u="sng" dirty="0" err="1"/>
              <a:t>Braggs’s</a:t>
            </a:r>
            <a:r>
              <a:rPr lang="en-US" sz="2000" b="1" u="sng" dirty="0"/>
              <a:t> Law</a:t>
            </a:r>
            <a:r>
              <a:rPr lang="en-US" sz="2000" u="sng" dirty="0"/>
              <a:t>:</a:t>
            </a:r>
          </a:p>
        </p:txBody>
      </p:sp>
      <p:pic>
        <p:nvPicPr>
          <p:cNvPr id="1026" name="Picture 2">
            <a:extLst>
              <a:ext uri="{FF2B5EF4-FFF2-40B4-BE49-F238E27FC236}">
                <a16:creationId xmlns:a16="http://schemas.microsoft.com/office/drawing/2014/main" id="{2F01825E-7179-4D49-900B-35AC819271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3656" y="3982623"/>
            <a:ext cx="3206390" cy="16709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DE1E121-5A31-4900-A820-18BE433E39A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144" t="16446" r="13064" b="10417"/>
          <a:stretch/>
        </p:blipFill>
        <p:spPr bwMode="auto">
          <a:xfrm>
            <a:off x="5679674" y="2575459"/>
            <a:ext cx="2119866" cy="108047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A6CE1E99-EC81-4708-9F6E-A23656A238B6}"/>
                  </a:ext>
                </a:extLst>
              </p:cNvPr>
              <p:cNvSpPr txBox="1"/>
              <p:nvPr/>
            </p:nvSpPr>
            <p:spPr>
              <a:xfrm>
                <a:off x="8257646" y="1849042"/>
                <a:ext cx="2287742" cy="41626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𝑎</m:t>
                      </m:r>
                      <m:r>
                        <a:rPr lang="en-US" b="0" i="1" smtClean="0">
                          <a:latin typeface="Cambria Math" panose="02040503050406030204" pitchFamily="18" charset="0"/>
                        </a:rPr>
                        <m:t>=</m:t>
                      </m:r>
                      <m:r>
                        <a:rPr lang="en-US" b="0" i="1" smtClean="0">
                          <a:latin typeface="Cambria Math" panose="02040503050406030204" pitchFamily="18" charset="0"/>
                        </a:rPr>
                        <m:t>𝑑</m:t>
                      </m:r>
                      <m:d>
                        <m:dPr>
                          <m:ctrlPr>
                            <a:rPr lang="en-US" b="0" i="1" smtClean="0">
                              <a:latin typeface="Cambria Math" panose="02040503050406030204" pitchFamily="18" charset="0"/>
                            </a:rPr>
                          </m:ctrlPr>
                        </m:dPr>
                        <m:e>
                          <m:rad>
                            <m:radPr>
                              <m:degHide m:val="on"/>
                              <m:ctrlPr>
                                <a:rPr lang="en-US" i="1">
                                  <a:latin typeface="Cambria Math" panose="02040503050406030204" pitchFamily="18" charset="0"/>
                                </a:rPr>
                              </m:ctrlPr>
                            </m:radPr>
                            <m:deg/>
                            <m:e>
                              <m:sSup>
                                <m:sSupPr>
                                  <m:ctrlPr>
                                    <a:rPr lang="en-US" i="1">
                                      <a:latin typeface="Cambria Math" panose="02040503050406030204" pitchFamily="18" charset="0"/>
                                    </a:rPr>
                                  </m:ctrlPr>
                                </m:sSupPr>
                                <m:e>
                                  <m:r>
                                    <a:rPr lang="en-US" i="1">
                                      <a:latin typeface="Cambria Math" panose="02040503050406030204" pitchFamily="18" charset="0"/>
                                    </a:rPr>
                                    <m:t>h</m:t>
                                  </m:r>
                                </m:e>
                                <m:sup>
                                  <m:r>
                                    <a:rPr lang="en-US" i="1">
                                      <a:latin typeface="Cambria Math" panose="02040503050406030204" pitchFamily="18" charset="0"/>
                                    </a:rPr>
                                    <m:t>2</m:t>
                                  </m:r>
                                </m:sup>
                              </m:sSup>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𝑘</m:t>
                                  </m:r>
                                </m:e>
                                <m:sup>
                                  <m:r>
                                    <a:rPr lang="en-US" i="1">
                                      <a:latin typeface="Cambria Math" panose="02040503050406030204" pitchFamily="18" charset="0"/>
                                    </a:rPr>
                                    <m:t>2</m:t>
                                  </m:r>
                                </m:sup>
                              </m:sSup>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𝑙</m:t>
                                  </m:r>
                                </m:e>
                                <m:sup>
                                  <m:r>
                                    <a:rPr lang="en-US" i="1">
                                      <a:latin typeface="Cambria Math" panose="02040503050406030204" pitchFamily="18" charset="0"/>
                                    </a:rPr>
                                    <m:t>2</m:t>
                                  </m:r>
                                </m:sup>
                              </m:sSup>
                            </m:e>
                          </m:rad>
                        </m:e>
                      </m:d>
                    </m:oMath>
                  </m:oMathPara>
                </a14:m>
                <a:endParaRPr lang="en-US" dirty="0"/>
              </a:p>
            </p:txBody>
          </p:sp>
        </mc:Choice>
        <mc:Fallback xmlns="">
          <p:sp>
            <p:nvSpPr>
              <p:cNvPr id="23" name="TextBox 22">
                <a:extLst>
                  <a:ext uri="{FF2B5EF4-FFF2-40B4-BE49-F238E27FC236}">
                    <a16:creationId xmlns:a16="http://schemas.microsoft.com/office/drawing/2014/main" id="{A6CE1E99-EC81-4708-9F6E-A23656A238B6}"/>
                  </a:ext>
                </a:extLst>
              </p:cNvPr>
              <p:cNvSpPr txBox="1">
                <a:spLocks noRot="1" noChangeAspect="1" noMove="1" noResize="1" noEditPoints="1" noAdjustHandles="1" noChangeArrowheads="1" noChangeShapeType="1" noTextEdit="1"/>
              </p:cNvSpPr>
              <p:nvPr/>
            </p:nvSpPr>
            <p:spPr>
              <a:xfrm>
                <a:off x="8257646" y="1849042"/>
                <a:ext cx="2287742" cy="416268"/>
              </a:xfrm>
              <a:prstGeom prst="rect">
                <a:avLst/>
              </a:prstGeom>
              <a:blipFill>
                <a:blip r:embed="rId6"/>
                <a:stretch>
                  <a:fillRect l="-1067"/>
                </a:stretch>
              </a:blipFill>
            </p:spPr>
            <p:txBody>
              <a:bodyPr/>
              <a:lstStyle/>
              <a:p>
                <a:r>
                  <a:rPr lang="en-US">
                    <a:noFill/>
                  </a:rPr>
                  <a:t> </a:t>
                </a:r>
              </a:p>
            </p:txBody>
          </p:sp>
        </mc:Fallback>
      </mc:AlternateContent>
      <p:sp>
        <p:nvSpPr>
          <p:cNvPr id="27" name="TextBox 26">
            <a:extLst>
              <a:ext uri="{FF2B5EF4-FFF2-40B4-BE49-F238E27FC236}">
                <a16:creationId xmlns:a16="http://schemas.microsoft.com/office/drawing/2014/main" id="{493BA47E-C92B-40E2-973D-595A18229612}"/>
              </a:ext>
            </a:extLst>
          </p:cNvPr>
          <p:cNvSpPr txBox="1"/>
          <p:nvPr/>
        </p:nvSpPr>
        <p:spPr>
          <a:xfrm>
            <a:off x="8144718" y="1323204"/>
            <a:ext cx="2119866" cy="400110"/>
          </a:xfrm>
          <a:prstGeom prst="rect">
            <a:avLst/>
          </a:prstGeom>
          <a:noFill/>
        </p:spPr>
        <p:txBody>
          <a:bodyPr wrap="square" rtlCol="0">
            <a:spAutoFit/>
          </a:bodyPr>
          <a:lstStyle/>
          <a:p>
            <a:r>
              <a:rPr lang="en-US" sz="2000" b="1" u="sng" dirty="0"/>
              <a:t>Lattice Constant</a:t>
            </a:r>
            <a:r>
              <a:rPr lang="en-US" sz="2000" u="sng" dirty="0"/>
              <a:t>:</a:t>
            </a:r>
          </a:p>
        </p:txBody>
      </p:sp>
      <p:pic>
        <p:nvPicPr>
          <p:cNvPr id="13" name="Picture 2">
            <a:extLst>
              <a:ext uri="{FF2B5EF4-FFF2-40B4-BE49-F238E27FC236}">
                <a16:creationId xmlns:a16="http://schemas.microsoft.com/office/drawing/2014/main" id="{DBF71A65-2808-4BF3-9A27-5417AFE7ED7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37288" y="4147163"/>
            <a:ext cx="3155908" cy="123483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5A4043D-9AB9-4D33-8659-146D2BFF7830}"/>
                  </a:ext>
                </a:extLst>
              </p:cNvPr>
              <p:cNvSpPr txBox="1"/>
              <p:nvPr/>
            </p:nvSpPr>
            <p:spPr>
              <a:xfrm>
                <a:off x="8317233" y="2470516"/>
                <a:ext cx="1774836" cy="1323439"/>
              </a:xfrm>
              <a:prstGeom prst="rect">
                <a:avLst/>
              </a:prstGeom>
              <a:noFill/>
            </p:spPr>
            <p:txBody>
              <a:bodyPr wrap="square" rtlCol="0">
                <a:spAutoFit/>
              </a:bodyPr>
              <a:lstStyle/>
              <a:p>
                <a14:m>
                  <m:oMath xmlns:m="http://schemas.openxmlformats.org/officeDocument/2006/math">
                    <m:r>
                      <a:rPr lang="en-US" sz="2000" i="1" smtClean="0">
                        <a:latin typeface="Cambria Math" panose="02040503050406030204" pitchFamily="18" charset="0"/>
                      </a:rPr>
                      <m:t>𝑎</m:t>
                    </m:r>
                  </m:oMath>
                </a14:m>
                <a:r>
                  <a:rPr lang="en-US" sz="2000" baseline="-25000" dirty="0"/>
                  <a:t>GeSn</a:t>
                </a:r>
                <a:r>
                  <a:rPr lang="en-US" sz="2000" dirty="0"/>
                  <a:t>= 5.679 Å</a:t>
                </a:r>
              </a:p>
              <a:p>
                <a14:m>
                  <m:oMath xmlns:m="http://schemas.openxmlformats.org/officeDocument/2006/math">
                    <m:r>
                      <a:rPr lang="en-US" sz="2000" i="1">
                        <a:latin typeface="Cambria Math" panose="02040503050406030204" pitchFamily="18" charset="0"/>
                      </a:rPr>
                      <m:t>𝑎</m:t>
                    </m:r>
                  </m:oMath>
                </a14:m>
                <a:r>
                  <a:rPr lang="en-US" sz="2000" baseline="-25000" dirty="0"/>
                  <a:t>GaAs </a:t>
                </a:r>
                <a:r>
                  <a:rPr lang="en-US" sz="2000" dirty="0"/>
                  <a:t>= 5.653 Å </a:t>
                </a:r>
              </a:p>
              <a:p>
                <a14:m>
                  <m:oMath xmlns:m="http://schemas.openxmlformats.org/officeDocument/2006/math">
                    <m:r>
                      <a:rPr lang="en-US" sz="2000" i="1">
                        <a:latin typeface="Cambria Math" panose="02040503050406030204" pitchFamily="18" charset="0"/>
                      </a:rPr>
                      <m:t>𝑎</m:t>
                    </m:r>
                  </m:oMath>
                </a14:m>
                <a:r>
                  <a:rPr lang="en-US" sz="2000" baseline="-25000" dirty="0"/>
                  <a:t>Ge      </a:t>
                </a:r>
                <a:r>
                  <a:rPr lang="en-US" sz="2000" dirty="0"/>
                  <a:t>= 5.658 Å</a:t>
                </a:r>
                <a:endParaRPr lang="en-US" sz="2000" i="1" dirty="0">
                  <a:latin typeface="Cambria Math" panose="02040503050406030204" pitchFamily="18" charset="0"/>
                </a:endParaRPr>
              </a:p>
              <a:p>
                <a14:m>
                  <m:oMath xmlns:m="http://schemas.openxmlformats.org/officeDocument/2006/math">
                    <m:r>
                      <a:rPr lang="en-US" sz="2000" i="1">
                        <a:latin typeface="Cambria Math" panose="02040503050406030204" pitchFamily="18" charset="0"/>
                      </a:rPr>
                      <m:t>𝑎</m:t>
                    </m:r>
                  </m:oMath>
                </a14:m>
                <a:r>
                  <a:rPr lang="en-US" sz="2000" baseline="-25000" dirty="0"/>
                  <a:t>Sn       </a:t>
                </a:r>
                <a:r>
                  <a:rPr lang="en-US" sz="2000" dirty="0"/>
                  <a:t>= 6.489 Å</a:t>
                </a:r>
              </a:p>
            </p:txBody>
          </p:sp>
        </mc:Choice>
        <mc:Fallback xmlns="">
          <p:sp>
            <p:nvSpPr>
              <p:cNvPr id="14" name="TextBox 13">
                <a:extLst>
                  <a:ext uri="{FF2B5EF4-FFF2-40B4-BE49-F238E27FC236}">
                    <a16:creationId xmlns:a16="http://schemas.microsoft.com/office/drawing/2014/main" id="{F5A4043D-9AB9-4D33-8659-146D2BFF7830}"/>
                  </a:ext>
                </a:extLst>
              </p:cNvPr>
              <p:cNvSpPr txBox="1">
                <a:spLocks noRot="1" noChangeAspect="1" noMove="1" noResize="1" noEditPoints="1" noAdjustHandles="1" noChangeArrowheads="1" noChangeShapeType="1" noTextEdit="1"/>
              </p:cNvSpPr>
              <p:nvPr/>
            </p:nvSpPr>
            <p:spPr>
              <a:xfrm>
                <a:off x="8317233" y="2470516"/>
                <a:ext cx="1774836" cy="1323439"/>
              </a:xfrm>
              <a:prstGeom prst="rect">
                <a:avLst/>
              </a:prstGeom>
              <a:blipFill>
                <a:blip r:embed="rId8"/>
                <a:stretch>
                  <a:fillRect t="-2304" r="-1712" b="-7373"/>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A8BCD1C4-9761-43EA-A2A4-2E7D715FEEE8}"/>
              </a:ext>
            </a:extLst>
          </p:cNvPr>
          <p:cNvSpPr txBox="1"/>
          <p:nvPr/>
        </p:nvSpPr>
        <p:spPr>
          <a:xfrm>
            <a:off x="11627708" y="6376087"/>
            <a:ext cx="481914" cy="400110"/>
          </a:xfrm>
          <a:prstGeom prst="rect">
            <a:avLst/>
          </a:prstGeom>
          <a:noFill/>
        </p:spPr>
        <p:txBody>
          <a:bodyPr wrap="square" rtlCol="0">
            <a:spAutoFit/>
          </a:bodyPr>
          <a:lstStyle/>
          <a:p>
            <a:pPr algn="ctr"/>
            <a:r>
              <a:rPr lang="en-US" sz="2000" dirty="0">
                <a:solidFill>
                  <a:schemeClr val="bg1"/>
                </a:solidFill>
              </a:rPr>
              <a:t>5</a:t>
            </a:r>
          </a:p>
        </p:txBody>
      </p:sp>
      <p:sp>
        <p:nvSpPr>
          <p:cNvPr id="6" name="Rectangle 5">
            <a:extLst>
              <a:ext uri="{FF2B5EF4-FFF2-40B4-BE49-F238E27FC236}">
                <a16:creationId xmlns:a16="http://schemas.microsoft.com/office/drawing/2014/main" id="{E79076CD-CDC6-45FF-9333-3AFE30DFDA0E}"/>
              </a:ext>
            </a:extLst>
          </p:cNvPr>
          <p:cNvSpPr/>
          <p:nvPr/>
        </p:nvSpPr>
        <p:spPr>
          <a:xfrm>
            <a:off x="10744200" y="2405031"/>
            <a:ext cx="914400" cy="914400"/>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5829503-81CE-4414-99C8-02A5263CA428}"/>
              </a:ext>
            </a:extLst>
          </p:cNvPr>
          <p:cNvSpPr/>
          <p:nvPr/>
        </p:nvSpPr>
        <p:spPr>
          <a:xfrm>
            <a:off x="10545388" y="2658497"/>
            <a:ext cx="914400" cy="914400"/>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51FE1BE6-736E-4AA1-BD4E-EB7ECD4FD4F4}"/>
              </a:ext>
            </a:extLst>
          </p:cNvPr>
          <p:cNvCxnSpPr>
            <a:cxnSpLocks/>
          </p:cNvCxnSpPr>
          <p:nvPr/>
        </p:nvCxnSpPr>
        <p:spPr>
          <a:xfrm flipV="1">
            <a:off x="10545388" y="2405031"/>
            <a:ext cx="198812" cy="261735"/>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431C5DD-6A79-41F2-BF9F-053861560552}"/>
              </a:ext>
            </a:extLst>
          </p:cNvPr>
          <p:cNvCxnSpPr>
            <a:cxnSpLocks/>
          </p:cNvCxnSpPr>
          <p:nvPr/>
        </p:nvCxnSpPr>
        <p:spPr>
          <a:xfrm flipV="1">
            <a:off x="10545388" y="3315297"/>
            <a:ext cx="198812" cy="261735"/>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3462331-327F-4A3C-A60E-813F8F002784}"/>
              </a:ext>
            </a:extLst>
          </p:cNvPr>
          <p:cNvCxnSpPr>
            <a:cxnSpLocks/>
          </p:cNvCxnSpPr>
          <p:nvPr/>
        </p:nvCxnSpPr>
        <p:spPr>
          <a:xfrm flipV="1">
            <a:off x="11459788" y="3311162"/>
            <a:ext cx="198812" cy="261735"/>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175FA3A-6018-4920-A90A-C826C7C8F5D5}"/>
              </a:ext>
            </a:extLst>
          </p:cNvPr>
          <p:cNvCxnSpPr>
            <a:cxnSpLocks/>
          </p:cNvCxnSpPr>
          <p:nvPr/>
        </p:nvCxnSpPr>
        <p:spPr>
          <a:xfrm flipV="1">
            <a:off x="11459788" y="2405031"/>
            <a:ext cx="198812" cy="261735"/>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4473FD6-734C-42A6-9342-68508D78FD9A}"/>
              </a:ext>
            </a:extLst>
          </p:cNvPr>
          <p:cNvCxnSpPr>
            <a:cxnSpLocks/>
          </p:cNvCxnSpPr>
          <p:nvPr/>
        </p:nvCxnSpPr>
        <p:spPr>
          <a:xfrm flipV="1">
            <a:off x="10545388" y="2941320"/>
            <a:ext cx="0" cy="631577"/>
          </a:xfrm>
          <a:prstGeom prst="straightConnector1">
            <a:avLst/>
          </a:prstGeom>
          <a:ln w="19050">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31" name="Straight Arrow Connector 30">
            <a:extLst>
              <a:ext uri="{FF2B5EF4-FFF2-40B4-BE49-F238E27FC236}">
                <a16:creationId xmlns:a16="http://schemas.microsoft.com/office/drawing/2014/main" id="{53D1E853-4F75-47D9-8A31-BE2B326362AD}"/>
              </a:ext>
            </a:extLst>
          </p:cNvPr>
          <p:cNvCxnSpPr>
            <a:cxnSpLocks/>
          </p:cNvCxnSpPr>
          <p:nvPr/>
        </p:nvCxnSpPr>
        <p:spPr>
          <a:xfrm>
            <a:off x="10545388" y="3572897"/>
            <a:ext cx="608387" cy="0"/>
          </a:xfrm>
          <a:prstGeom prst="straightConnector1">
            <a:avLst/>
          </a:prstGeom>
          <a:ln w="19050">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34" name="Straight Arrow Connector 33">
            <a:extLst>
              <a:ext uri="{FF2B5EF4-FFF2-40B4-BE49-F238E27FC236}">
                <a16:creationId xmlns:a16="http://schemas.microsoft.com/office/drawing/2014/main" id="{1DB9D75A-ECB5-4F05-AFAB-7C30A3D35291}"/>
              </a:ext>
            </a:extLst>
          </p:cNvPr>
          <p:cNvCxnSpPr>
            <a:cxnSpLocks/>
          </p:cNvCxnSpPr>
          <p:nvPr/>
        </p:nvCxnSpPr>
        <p:spPr>
          <a:xfrm flipV="1">
            <a:off x="10545388" y="3319431"/>
            <a:ext cx="198811" cy="253466"/>
          </a:xfrm>
          <a:prstGeom prst="straightConnector1">
            <a:avLst/>
          </a:prstGeom>
          <a:ln w="19050">
            <a:headEnd type="none" w="med" len="med"/>
            <a:tailEnd type="arrow" w="med" len="med"/>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A7A284C8-549F-4A0C-A3F8-3F3CF4BD414C}"/>
                  </a:ext>
                </a:extLst>
              </p:cNvPr>
              <p:cNvSpPr txBox="1"/>
              <p:nvPr/>
            </p:nvSpPr>
            <p:spPr>
              <a:xfrm>
                <a:off x="10998708" y="3568763"/>
                <a:ext cx="43020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h</m:t>
                      </m:r>
                    </m:oMath>
                  </m:oMathPara>
                </a14:m>
                <a:endParaRPr lang="en-US" dirty="0"/>
              </a:p>
            </p:txBody>
          </p:sp>
        </mc:Choice>
        <mc:Fallback xmlns="">
          <p:sp>
            <p:nvSpPr>
              <p:cNvPr id="39" name="TextBox 38">
                <a:extLst>
                  <a:ext uri="{FF2B5EF4-FFF2-40B4-BE49-F238E27FC236}">
                    <a16:creationId xmlns:a16="http://schemas.microsoft.com/office/drawing/2014/main" id="{A7A284C8-549F-4A0C-A3F8-3F3CF4BD414C}"/>
                  </a:ext>
                </a:extLst>
              </p:cNvPr>
              <p:cNvSpPr txBox="1">
                <a:spLocks noRot="1" noChangeAspect="1" noMove="1" noResize="1" noEditPoints="1" noAdjustHandles="1" noChangeArrowheads="1" noChangeShapeType="1" noTextEdit="1"/>
              </p:cNvSpPr>
              <p:nvPr/>
            </p:nvSpPr>
            <p:spPr>
              <a:xfrm>
                <a:off x="10998708" y="3568763"/>
                <a:ext cx="430202"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B089FEFE-0030-48CB-8F5C-6A008146291B}"/>
                  </a:ext>
                </a:extLst>
              </p:cNvPr>
              <p:cNvSpPr txBox="1"/>
              <p:nvPr/>
            </p:nvSpPr>
            <p:spPr>
              <a:xfrm>
                <a:off x="10720122" y="2990363"/>
                <a:ext cx="33009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𝑘</m:t>
                      </m:r>
                    </m:oMath>
                  </m:oMathPara>
                </a14:m>
                <a:endParaRPr lang="en-US" dirty="0"/>
              </a:p>
            </p:txBody>
          </p:sp>
        </mc:Choice>
        <mc:Fallback xmlns="">
          <p:sp>
            <p:nvSpPr>
              <p:cNvPr id="41" name="TextBox 40">
                <a:extLst>
                  <a:ext uri="{FF2B5EF4-FFF2-40B4-BE49-F238E27FC236}">
                    <a16:creationId xmlns:a16="http://schemas.microsoft.com/office/drawing/2014/main" id="{B089FEFE-0030-48CB-8F5C-6A008146291B}"/>
                  </a:ext>
                </a:extLst>
              </p:cNvPr>
              <p:cNvSpPr txBox="1">
                <a:spLocks noRot="1" noChangeAspect="1" noMove="1" noResize="1" noEditPoints="1" noAdjustHandles="1" noChangeArrowheads="1" noChangeShapeType="1" noTextEdit="1"/>
              </p:cNvSpPr>
              <p:nvPr/>
            </p:nvSpPr>
            <p:spPr>
              <a:xfrm>
                <a:off x="10720122" y="2990363"/>
                <a:ext cx="330090" cy="36933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CC7A5B49-6283-4A9C-87FC-E00F2C72FF62}"/>
                  </a:ext>
                </a:extLst>
              </p:cNvPr>
              <p:cNvSpPr txBox="1"/>
              <p:nvPr/>
            </p:nvSpPr>
            <p:spPr>
              <a:xfrm>
                <a:off x="10274204" y="2867762"/>
                <a:ext cx="259145"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𝑙</m:t>
                      </m:r>
                    </m:oMath>
                  </m:oMathPara>
                </a14:m>
                <a:endParaRPr lang="en-US" dirty="0"/>
              </a:p>
            </p:txBody>
          </p:sp>
        </mc:Choice>
        <mc:Fallback xmlns="">
          <p:sp>
            <p:nvSpPr>
              <p:cNvPr id="43" name="TextBox 42">
                <a:extLst>
                  <a:ext uri="{FF2B5EF4-FFF2-40B4-BE49-F238E27FC236}">
                    <a16:creationId xmlns:a16="http://schemas.microsoft.com/office/drawing/2014/main" id="{CC7A5B49-6283-4A9C-87FC-E00F2C72FF62}"/>
                  </a:ext>
                </a:extLst>
              </p:cNvPr>
              <p:cNvSpPr txBox="1">
                <a:spLocks noRot="1" noChangeAspect="1" noMove="1" noResize="1" noEditPoints="1" noAdjustHandles="1" noChangeArrowheads="1" noChangeShapeType="1" noTextEdit="1"/>
              </p:cNvSpPr>
              <p:nvPr/>
            </p:nvSpPr>
            <p:spPr>
              <a:xfrm>
                <a:off x="10274204" y="2867762"/>
                <a:ext cx="259145" cy="369332"/>
              </a:xfrm>
              <a:prstGeom prst="rect">
                <a:avLst/>
              </a:prstGeom>
              <a:blipFill>
                <a:blip r:embed="rId1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8247631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BF6E3E-7811-4102-8C2D-F50D77A89ACF}"/>
              </a:ext>
            </a:extLst>
          </p:cNvPr>
          <p:cNvSpPr>
            <a:spLocks noGrp="1"/>
          </p:cNvSpPr>
          <p:nvPr>
            <p:ph type="title"/>
          </p:nvPr>
        </p:nvSpPr>
        <p:spPr>
          <a:xfrm>
            <a:off x="565638" y="0"/>
            <a:ext cx="10515600" cy="1325563"/>
          </a:xfrm>
        </p:spPr>
        <p:txBody>
          <a:bodyPr/>
          <a:lstStyle/>
          <a:p>
            <a:r>
              <a:rPr lang="en-US" dirty="0"/>
              <a:t>(004) Reciprocal Space Maps</a:t>
            </a:r>
          </a:p>
        </p:txBody>
      </p:sp>
      <p:pic>
        <p:nvPicPr>
          <p:cNvPr id="5" name="Picture 4">
            <a:extLst>
              <a:ext uri="{FF2B5EF4-FFF2-40B4-BE49-F238E27FC236}">
                <a16:creationId xmlns:a16="http://schemas.microsoft.com/office/drawing/2014/main" id="{0F0834B3-0328-4BD4-88AE-B1B7CEC2AD88}"/>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8032569" y="1113382"/>
            <a:ext cx="3937502" cy="3013119"/>
          </a:xfrm>
          <a:prstGeom prst="rect">
            <a:avLst/>
          </a:prstGeom>
        </p:spPr>
      </p:pic>
      <p:pic>
        <p:nvPicPr>
          <p:cNvPr id="6" name="Picture 5" descr="Chart, scatter chart&#10;&#10;Description automatically generated">
            <a:extLst>
              <a:ext uri="{FF2B5EF4-FFF2-40B4-BE49-F238E27FC236}">
                <a16:creationId xmlns:a16="http://schemas.microsoft.com/office/drawing/2014/main" id="{7158FADF-6C5F-46E5-A697-AAD8BA5CE6E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43551" y="1113382"/>
            <a:ext cx="3937503" cy="3013120"/>
          </a:xfrm>
          <a:prstGeom prst="rect">
            <a:avLst/>
          </a:prstGeom>
        </p:spPr>
      </p:pic>
      <p:pic>
        <p:nvPicPr>
          <p:cNvPr id="7" name="Picture 6" descr="Chart, scatter chart&#10;&#10;Description automatically generated">
            <a:extLst>
              <a:ext uri="{FF2B5EF4-FFF2-40B4-BE49-F238E27FC236}">
                <a16:creationId xmlns:a16="http://schemas.microsoft.com/office/drawing/2014/main" id="{A264D0AD-AFB9-4396-BD66-892CBC367FD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015276" y="1113382"/>
            <a:ext cx="3937503" cy="3013120"/>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EFB9474-A220-49DC-BB8E-8C23C2A9CBF1}"/>
                  </a:ext>
                </a:extLst>
              </p:cNvPr>
              <p:cNvSpPr txBox="1"/>
              <p:nvPr/>
            </p:nvSpPr>
            <p:spPr>
              <a:xfrm>
                <a:off x="8590871" y="5430592"/>
                <a:ext cx="1197957" cy="249364"/>
              </a:xfrm>
              <a:prstGeom prst="rect">
                <a:avLst/>
              </a:prstGeom>
              <a:noFill/>
            </p:spPr>
            <p:txBody>
              <a:bodyPr wrap="none" lIns="0" tIns="0" rIns="0" bIns="0" rtlCol="0">
                <a:spAutoFit/>
              </a:bodyPr>
              <a:lstStyle/>
              <a:p>
                <a:pPr defTabSz="914463">
                  <a:defRPr/>
                </a:pPr>
                <a14:m>
                  <m:oMathPara xmlns:m="http://schemas.openxmlformats.org/officeDocument/2006/math">
                    <m:oMathParaPr>
                      <m:jc m:val="centerGroup"/>
                    </m:oMathParaPr>
                    <m:oMath xmlns:m="http://schemas.openxmlformats.org/officeDocument/2006/math">
                      <m:r>
                        <a:rPr lang="en-US" sz="1600" i="1" kern="0">
                          <a:solidFill>
                            <a:prstClr val="black"/>
                          </a:solidFill>
                          <a:latin typeface="Cambria Math" panose="02040503050406030204" pitchFamily="18" charset="0"/>
                        </a:rPr>
                        <m:t>𝜆</m:t>
                      </m:r>
                      <m:r>
                        <a:rPr lang="en-US" sz="1600" kern="0">
                          <a:solidFill>
                            <a:prstClr val="black"/>
                          </a:solidFill>
                          <a:latin typeface="Cambria Math" panose="02040503050406030204" pitchFamily="18" charset="0"/>
                        </a:rPr>
                        <m:t>=1.5406 </m:t>
                      </m:r>
                      <m:r>
                        <m:rPr>
                          <m:nor/>
                        </m:rPr>
                        <a:rPr lang="en-US" sz="1600" kern="0">
                          <a:solidFill>
                            <a:prstClr val="black"/>
                          </a:solidFill>
                        </a:rPr>
                        <m:t>Å</m:t>
                      </m:r>
                    </m:oMath>
                  </m:oMathPara>
                </a14:m>
                <a:endParaRPr lang="en-US" sz="1600" kern="0" dirty="0">
                  <a:solidFill>
                    <a:prstClr val="black"/>
                  </a:solidFill>
                </a:endParaRPr>
              </a:p>
            </p:txBody>
          </p:sp>
        </mc:Choice>
        <mc:Fallback xmlns="">
          <p:sp>
            <p:nvSpPr>
              <p:cNvPr id="8" name="TextBox 7">
                <a:extLst>
                  <a:ext uri="{FF2B5EF4-FFF2-40B4-BE49-F238E27FC236}">
                    <a16:creationId xmlns:a16="http://schemas.microsoft.com/office/drawing/2014/main" id="{9EFB9474-A220-49DC-BB8E-8C23C2A9CBF1}"/>
                  </a:ext>
                </a:extLst>
              </p:cNvPr>
              <p:cNvSpPr txBox="1">
                <a:spLocks noRot="1" noChangeAspect="1" noMove="1" noResize="1" noEditPoints="1" noAdjustHandles="1" noChangeArrowheads="1" noChangeShapeType="1" noTextEdit="1"/>
              </p:cNvSpPr>
              <p:nvPr/>
            </p:nvSpPr>
            <p:spPr>
              <a:xfrm>
                <a:off x="8590871" y="5430592"/>
                <a:ext cx="1197957" cy="249364"/>
              </a:xfrm>
              <a:prstGeom prst="rect">
                <a:avLst/>
              </a:prstGeom>
              <a:blipFill>
                <a:blip r:embed="rId5"/>
                <a:stretch>
                  <a:fillRect l="-3553" t="-9756" r="-4569" b="-121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126C592-1D42-473C-A1AA-5B19CDF46F7F}"/>
                  </a:ext>
                </a:extLst>
              </p:cNvPr>
              <p:cNvSpPr txBox="1"/>
              <p:nvPr/>
            </p:nvSpPr>
            <p:spPr>
              <a:xfrm>
                <a:off x="7839228" y="4307044"/>
                <a:ext cx="3234539" cy="462627"/>
              </a:xfrm>
              <a:prstGeom prst="rect">
                <a:avLst/>
              </a:prstGeom>
              <a:noFill/>
            </p:spPr>
            <p:txBody>
              <a:bodyPr wrap="square" lIns="0" tIns="0" rIns="0" bIns="0" rtlCol="0">
                <a:spAutoFit/>
              </a:bodyPr>
              <a:lstStyle/>
              <a:p>
                <a:pPr defTabSz="914463">
                  <a:defRPr/>
                </a:pPr>
                <a14:m>
                  <m:oMathPara xmlns:m="http://schemas.openxmlformats.org/officeDocument/2006/math">
                    <m:oMathParaPr>
                      <m:jc m:val="centerGroup"/>
                    </m:oMathParaPr>
                    <m:oMath xmlns:m="http://schemas.openxmlformats.org/officeDocument/2006/math">
                      <m:r>
                        <a:rPr lang="en-US" sz="1600" i="1" kern="0">
                          <a:solidFill>
                            <a:prstClr val="black"/>
                          </a:solidFill>
                          <a:latin typeface="Cambria Math" panose="02040503050406030204" pitchFamily="18" charset="0"/>
                        </a:rPr>
                        <m:t>𝑠</m:t>
                      </m:r>
                      <m:r>
                        <a:rPr lang="en-US" sz="1600" i="1" kern="0" baseline="-25000">
                          <a:solidFill>
                            <a:prstClr val="black"/>
                          </a:solidFill>
                          <a:latin typeface="Cambria Math" panose="02040503050406030204" pitchFamily="18" charset="0"/>
                        </a:rPr>
                        <m:t>𝑥</m:t>
                      </m:r>
                      <m:r>
                        <a:rPr lang="en-US" sz="1600" i="1" kern="0">
                          <a:solidFill>
                            <a:prstClr val="black"/>
                          </a:solidFill>
                          <a:latin typeface="Cambria Math" panose="02040503050406030204" pitchFamily="18" charset="0"/>
                        </a:rPr>
                        <m:t>=</m:t>
                      </m:r>
                      <m:f>
                        <m:fPr>
                          <m:ctrlPr>
                            <a:rPr lang="en-US" sz="1600" i="1" kern="0">
                              <a:solidFill>
                                <a:prstClr val="black"/>
                              </a:solidFill>
                              <a:latin typeface="Cambria Math" panose="02040503050406030204" pitchFamily="18" charset="0"/>
                            </a:rPr>
                          </m:ctrlPr>
                        </m:fPr>
                        <m:num>
                          <m:r>
                            <a:rPr lang="en-US" sz="1600" i="1" kern="0">
                              <a:solidFill>
                                <a:prstClr val="black"/>
                              </a:solidFill>
                              <a:latin typeface="Cambria Math" panose="02040503050406030204" pitchFamily="18" charset="0"/>
                            </a:rPr>
                            <m:t>𝑞</m:t>
                          </m:r>
                          <m:r>
                            <a:rPr lang="en-US" sz="1600" i="1" kern="0" baseline="-25000">
                              <a:solidFill>
                                <a:prstClr val="black"/>
                              </a:solidFill>
                              <a:latin typeface="Cambria Math" panose="02040503050406030204" pitchFamily="18" charset="0"/>
                            </a:rPr>
                            <m:t>𝑥</m:t>
                          </m:r>
                        </m:num>
                        <m:den>
                          <m:r>
                            <a:rPr lang="en-US" sz="1600" i="1" kern="0">
                              <a:solidFill>
                                <a:prstClr val="black"/>
                              </a:solidFill>
                              <a:latin typeface="Cambria Math" panose="02040503050406030204" pitchFamily="18" charset="0"/>
                            </a:rPr>
                            <m:t>2</m:t>
                          </m:r>
                          <m:r>
                            <a:rPr lang="en-US" sz="1600" i="1" kern="0">
                              <a:solidFill>
                                <a:prstClr val="black"/>
                              </a:solidFill>
                              <a:latin typeface="Cambria Math" panose="02040503050406030204" pitchFamily="18" charset="0"/>
                              <a:ea typeface="Cambria Math" panose="02040503050406030204" pitchFamily="18" charset="0"/>
                            </a:rPr>
                            <m:t>𝜋</m:t>
                          </m:r>
                        </m:den>
                      </m:f>
                      <m:r>
                        <a:rPr lang="en-US" sz="1600" i="1" kern="0">
                          <a:solidFill>
                            <a:prstClr val="black"/>
                          </a:solidFill>
                          <a:latin typeface="Cambria Math" panose="02040503050406030204" pitchFamily="18" charset="0"/>
                        </a:rPr>
                        <m:t>=</m:t>
                      </m:r>
                      <m:f>
                        <m:fPr>
                          <m:ctrlPr>
                            <a:rPr lang="en-US" sz="1600" i="1" kern="0">
                              <a:solidFill>
                                <a:prstClr val="black"/>
                              </a:solidFill>
                              <a:latin typeface="Cambria Math" panose="02040503050406030204" pitchFamily="18" charset="0"/>
                            </a:rPr>
                          </m:ctrlPr>
                        </m:fPr>
                        <m:num>
                          <m:r>
                            <a:rPr lang="en-US" sz="1600" i="1" kern="0">
                              <a:solidFill>
                                <a:prstClr val="black"/>
                              </a:solidFill>
                              <a:latin typeface="Cambria Math" panose="02040503050406030204" pitchFamily="18" charset="0"/>
                            </a:rPr>
                            <m:t>1</m:t>
                          </m:r>
                        </m:num>
                        <m:den>
                          <m:r>
                            <a:rPr lang="en-US" sz="1600" i="1" kern="0">
                              <a:solidFill>
                                <a:prstClr val="black"/>
                              </a:solidFill>
                              <a:latin typeface="Cambria Math" panose="02040503050406030204" pitchFamily="18" charset="0"/>
                              <a:ea typeface="Cambria Math" panose="02040503050406030204" pitchFamily="18" charset="0"/>
                            </a:rPr>
                            <m:t>𝜆</m:t>
                          </m:r>
                        </m:den>
                      </m:f>
                      <m:r>
                        <a:rPr lang="en-US" sz="1600" i="1" kern="0">
                          <a:solidFill>
                            <a:prstClr val="black"/>
                          </a:solidFill>
                          <a:latin typeface="Cambria Math" panose="02040503050406030204" pitchFamily="18" charset="0"/>
                        </a:rPr>
                        <m:t>[</m:t>
                      </m:r>
                      <m:func>
                        <m:funcPr>
                          <m:ctrlPr>
                            <a:rPr lang="en-US" sz="1600" i="1" kern="0">
                              <a:solidFill>
                                <a:prstClr val="black"/>
                              </a:solidFill>
                              <a:latin typeface="Cambria Math" panose="02040503050406030204" pitchFamily="18" charset="0"/>
                            </a:rPr>
                          </m:ctrlPr>
                        </m:funcPr>
                        <m:fName>
                          <m:r>
                            <m:rPr>
                              <m:sty m:val="p"/>
                            </m:rPr>
                            <a:rPr lang="en-US" sz="1600" kern="0">
                              <a:solidFill>
                                <a:prstClr val="black"/>
                              </a:solidFill>
                              <a:latin typeface="Cambria Math" panose="02040503050406030204" pitchFamily="18" charset="0"/>
                            </a:rPr>
                            <m:t>cos</m:t>
                          </m:r>
                        </m:fName>
                        <m:e>
                          <m:d>
                            <m:dPr>
                              <m:ctrlPr>
                                <a:rPr lang="en-US" sz="1600" i="1" kern="0">
                                  <a:solidFill>
                                    <a:prstClr val="black"/>
                                  </a:solidFill>
                                  <a:latin typeface="Cambria Math" panose="02040503050406030204" pitchFamily="18" charset="0"/>
                                </a:rPr>
                              </m:ctrlPr>
                            </m:dPr>
                            <m:e>
                              <m:r>
                                <a:rPr lang="en-US" sz="1600" i="1" kern="0">
                                  <a:solidFill>
                                    <a:prstClr val="black"/>
                                  </a:solidFill>
                                  <a:latin typeface="Cambria Math" panose="02040503050406030204" pitchFamily="18" charset="0"/>
                                  <a:ea typeface="Cambria Math" panose="02040503050406030204" pitchFamily="18" charset="0"/>
                                </a:rPr>
                                <m:t>𝜔</m:t>
                              </m:r>
                            </m:e>
                          </m:d>
                        </m:e>
                      </m:func>
                      <m:r>
                        <a:rPr lang="en-US" sz="1600" i="1" kern="0">
                          <a:solidFill>
                            <a:prstClr val="black"/>
                          </a:solidFill>
                          <a:latin typeface="Cambria Math" panose="02040503050406030204" pitchFamily="18" charset="0"/>
                          <a:ea typeface="Cambria Math" panose="02040503050406030204" pitchFamily="18" charset="0"/>
                        </a:rPr>
                        <m:t>−</m:t>
                      </m:r>
                      <m:func>
                        <m:funcPr>
                          <m:ctrlPr>
                            <a:rPr lang="en-US" sz="1600" i="1" kern="0">
                              <a:solidFill>
                                <a:prstClr val="black"/>
                              </a:solidFill>
                              <a:latin typeface="Cambria Math" panose="02040503050406030204" pitchFamily="18" charset="0"/>
                              <a:ea typeface="Cambria Math" panose="02040503050406030204" pitchFamily="18" charset="0"/>
                            </a:rPr>
                          </m:ctrlPr>
                        </m:funcPr>
                        <m:fName>
                          <m:r>
                            <m:rPr>
                              <m:sty m:val="p"/>
                            </m:rPr>
                            <a:rPr lang="en-US" sz="1600" kern="0">
                              <a:solidFill>
                                <a:prstClr val="black"/>
                              </a:solidFill>
                              <a:latin typeface="Cambria Math" panose="02040503050406030204" pitchFamily="18" charset="0"/>
                              <a:ea typeface="Cambria Math" panose="02040503050406030204" pitchFamily="18" charset="0"/>
                            </a:rPr>
                            <m:t>cos</m:t>
                          </m:r>
                        </m:fName>
                        <m:e>
                          <m:d>
                            <m:dPr>
                              <m:ctrlPr>
                                <a:rPr lang="en-US" sz="1600" i="1" kern="0">
                                  <a:solidFill>
                                    <a:prstClr val="black"/>
                                  </a:solidFill>
                                  <a:latin typeface="Cambria Math" panose="02040503050406030204" pitchFamily="18" charset="0"/>
                                  <a:ea typeface="Cambria Math" panose="02040503050406030204" pitchFamily="18" charset="0"/>
                                </a:rPr>
                              </m:ctrlPr>
                            </m:dPr>
                            <m:e>
                              <m:r>
                                <a:rPr lang="en-US" sz="1600" i="1" kern="0">
                                  <a:solidFill>
                                    <a:prstClr val="black"/>
                                  </a:solidFill>
                                  <a:latin typeface="Cambria Math" panose="02040503050406030204" pitchFamily="18" charset="0"/>
                                  <a:ea typeface="Cambria Math" panose="02040503050406030204" pitchFamily="18" charset="0"/>
                                </a:rPr>
                                <m:t>2</m:t>
                              </m:r>
                              <m:r>
                                <a:rPr lang="en-US" sz="1600" i="1" kern="0">
                                  <a:solidFill>
                                    <a:prstClr val="black"/>
                                  </a:solidFill>
                                  <a:latin typeface="Cambria Math" panose="02040503050406030204" pitchFamily="18" charset="0"/>
                                  <a:ea typeface="Cambria Math" panose="02040503050406030204" pitchFamily="18" charset="0"/>
                                </a:rPr>
                                <m:t>𝜃</m:t>
                              </m:r>
                              <m:r>
                                <a:rPr lang="en-US" sz="1600" i="1" kern="0">
                                  <a:solidFill>
                                    <a:prstClr val="black"/>
                                  </a:solidFill>
                                  <a:latin typeface="Cambria Math" panose="02040503050406030204" pitchFamily="18" charset="0"/>
                                  <a:ea typeface="Cambria Math" panose="02040503050406030204" pitchFamily="18" charset="0"/>
                                </a:rPr>
                                <m:t>−</m:t>
                              </m:r>
                              <m:r>
                                <a:rPr lang="en-US" sz="1600" i="1" kern="0">
                                  <a:solidFill>
                                    <a:prstClr val="black"/>
                                  </a:solidFill>
                                  <a:latin typeface="Cambria Math" panose="02040503050406030204" pitchFamily="18" charset="0"/>
                                  <a:ea typeface="Cambria Math" panose="02040503050406030204" pitchFamily="18" charset="0"/>
                                </a:rPr>
                                <m:t>𝜔</m:t>
                              </m:r>
                            </m:e>
                          </m:d>
                        </m:e>
                      </m:func>
                      <m:r>
                        <a:rPr lang="en-US" sz="1600" i="1" kern="0">
                          <a:solidFill>
                            <a:prstClr val="black"/>
                          </a:solidFill>
                          <a:latin typeface="Cambria Math" panose="02040503050406030204" pitchFamily="18" charset="0"/>
                          <a:ea typeface="Cambria Math" panose="02040503050406030204" pitchFamily="18" charset="0"/>
                        </a:rPr>
                        <m:t>]</m:t>
                      </m:r>
                    </m:oMath>
                  </m:oMathPara>
                </a14:m>
                <a:endParaRPr lang="en-US" sz="1600" kern="0" dirty="0">
                  <a:solidFill>
                    <a:prstClr val="black"/>
                  </a:solidFill>
                </a:endParaRPr>
              </a:p>
            </p:txBody>
          </p:sp>
        </mc:Choice>
        <mc:Fallback xmlns="">
          <p:sp>
            <p:nvSpPr>
              <p:cNvPr id="9" name="TextBox 8">
                <a:extLst>
                  <a:ext uri="{FF2B5EF4-FFF2-40B4-BE49-F238E27FC236}">
                    <a16:creationId xmlns:a16="http://schemas.microsoft.com/office/drawing/2014/main" id="{2126C592-1D42-473C-A1AA-5B19CDF46F7F}"/>
                  </a:ext>
                </a:extLst>
              </p:cNvPr>
              <p:cNvSpPr txBox="1">
                <a:spLocks noRot="1" noChangeAspect="1" noMove="1" noResize="1" noEditPoints="1" noAdjustHandles="1" noChangeArrowheads="1" noChangeShapeType="1" noTextEdit="1"/>
              </p:cNvSpPr>
              <p:nvPr/>
            </p:nvSpPr>
            <p:spPr>
              <a:xfrm>
                <a:off x="7839228" y="4307044"/>
                <a:ext cx="3234539" cy="46262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51773EE6-6496-4F10-8AA0-F58402BBFFAE}"/>
                  </a:ext>
                </a:extLst>
              </p:cNvPr>
              <p:cNvSpPr txBox="1"/>
              <p:nvPr/>
            </p:nvSpPr>
            <p:spPr>
              <a:xfrm>
                <a:off x="7839228" y="4836504"/>
                <a:ext cx="3170933" cy="462627"/>
              </a:xfrm>
              <a:prstGeom prst="rect">
                <a:avLst/>
              </a:prstGeom>
              <a:noFill/>
            </p:spPr>
            <p:txBody>
              <a:bodyPr wrap="none" lIns="0" tIns="0" rIns="0" bIns="0" rtlCol="0">
                <a:spAutoFit/>
              </a:bodyPr>
              <a:lstStyle/>
              <a:p>
                <a:pPr defTabSz="914463">
                  <a:defRPr/>
                </a:pPr>
                <a14:m>
                  <m:oMathPara xmlns:m="http://schemas.openxmlformats.org/officeDocument/2006/math">
                    <m:oMathParaPr>
                      <m:jc m:val="centerGroup"/>
                    </m:oMathParaPr>
                    <m:oMath xmlns:m="http://schemas.openxmlformats.org/officeDocument/2006/math">
                      <m:r>
                        <a:rPr lang="en-US" sz="1600" i="1" kern="0">
                          <a:solidFill>
                            <a:prstClr val="black"/>
                          </a:solidFill>
                          <a:latin typeface="Cambria Math" panose="02040503050406030204" pitchFamily="18" charset="0"/>
                        </a:rPr>
                        <m:t>𝑠</m:t>
                      </m:r>
                      <m:r>
                        <a:rPr lang="en-US" sz="1600" i="1" kern="0" baseline="-25000">
                          <a:solidFill>
                            <a:prstClr val="black"/>
                          </a:solidFill>
                          <a:latin typeface="Cambria Math" panose="02040503050406030204" pitchFamily="18" charset="0"/>
                        </a:rPr>
                        <m:t>𝑧</m:t>
                      </m:r>
                      <m:r>
                        <a:rPr lang="en-US" sz="1600" i="1" kern="0">
                          <a:solidFill>
                            <a:prstClr val="black"/>
                          </a:solidFill>
                          <a:latin typeface="Cambria Math" panose="02040503050406030204" pitchFamily="18" charset="0"/>
                        </a:rPr>
                        <m:t>=</m:t>
                      </m:r>
                      <m:f>
                        <m:fPr>
                          <m:ctrlPr>
                            <a:rPr lang="en-US" sz="1600" i="1" kern="0">
                              <a:solidFill>
                                <a:prstClr val="black"/>
                              </a:solidFill>
                              <a:latin typeface="Cambria Math" panose="02040503050406030204" pitchFamily="18" charset="0"/>
                            </a:rPr>
                          </m:ctrlPr>
                        </m:fPr>
                        <m:num>
                          <m:r>
                            <a:rPr lang="en-US" sz="1600" i="1" kern="0">
                              <a:solidFill>
                                <a:prstClr val="black"/>
                              </a:solidFill>
                              <a:latin typeface="Cambria Math" panose="02040503050406030204" pitchFamily="18" charset="0"/>
                            </a:rPr>
                            <m:t>𝑞</m:t>
                          </m:r>
                          <m:r>
                            <a:rPr lang="en-US" sz="1600" i="1" kern="0" baseline="-25000">
                              <a:solidFill>
                                <a:prstClr val="black"/>
                              </a:solidFill>
                              <a:latin typeface="Cambria Math" panose="02040503050406030204" pitchFamily="18" charset="0"/>
                            </a:rPr>
                            <m:t>𝑧</m:t>
                          </m:r>
                        </m:num>
                        <m:den>
                          <m:r>
                            <a:rPr lang="en-US" sz="1600" i="1" kern="0">
                              <a:solidFill>
                                <a:prstClr val="black"/>
                              </a:solidFill>
                              <a:latin typeface="Cambria Math" panose="02040503050406030204" pitchFamily="18" charset="0"/>
                            </a:rPr>
                            <m:t>2</m:t>
                          </m:r>
                          <m:r>
                            <a:rPr lang="en-US" sz="1600" i="1" kern="0">
                              <a:solidFill>
                                <a:prstClr val="black"/>
                              </a:solidFill>
                              <a:latin typeface="Cambria Math" panose="02040503050406030204" pitchFamily="18" charset="0"/>
                              <a:ea typeface="Cambria Math" panose="02040503050406030204" pitchFamily="18" charset="0"/>
                            </a:rPr>
                            <m:t>𝜋</m:t>
                          </m:r>
                        </m:den>
                      </m:f>
                      <m:r>
                        <a:rPr lang="en-US" sz="1600" i="1" kern="0">
                          <a:solidFill>
                            <a:prstClr val="black"/>
                          </a:solidFill>
                          <a:latin typeface="Cambria Math" panose="02040503050406030204" pitchFamily="18" charset="0"/>
                        </a:rPr>
                        <m:t>=</m:t>
                      </m:r>
                      <m:f>
                        <m:fPr>
                          <m:ctrlPr>
                            <a:rPr lang="en-US" sz="1600" i="1" kern="0">
                              <a:solidFill>
                                <a:prstClr val="black"/>
                              </a:solidFill>
                              <a:latin typeface="Cambria Math" panose="02040503050406030204" pitchFamily="18" charset="0"/>
                            </a:rPr>
                          </m:ctrlPr>
                        </m:fPr>
                        <m:num>
                          <m:r>
                            <a:rPr lang="en-US" sz="1600" i="1" kern="0">
                              <a:solidFill>
                                <a:prstClr val="black"/>
                              </a:solidFill>
                              <a:latin typeface="Cambria Math" panose="02040503050406030204" pitchFamily="18" charset="0"/>
                            </a:rPr>
                            <m:t>1</m:t>
                          </m:r>
                        </m:num>
                        <m:den>
                          <m:r>
                            <a:rPr lang="en-US" sz="1600" i="1" kern="0">
                              <a:solidFill>
                                <a:prstClr val="black"/>
                              </a:solidFill>
                              <a:latin typeface="Cambria Math" panose="02040503050406030204" pitchFamily="18" charset="0"/>
                              <a:ea typeface="Cambria Math" panose="02040503050406030204" pitchFamily="18" charset="0"/>
                            </a:rPr>
                            <m:t>𝜆</m:t>
                          </m:r>
                        </m:den>
                      </m:f>
                      <m:r>
                        <a:rPr lang="en-US" sz="1600" i="1" kern="0">
                          <a:solidFill>
                            <a:prstClr val="black"/>
                          </a:solidFill>
                          <a:latin typeface="Cambria Math" panose="02040503050406030204" pitchFamily="18" charset="0"/>
                        </a:rPr>
                        <m:t>[</m:t>
                      </m:r>
                      <m:func>
                        <m:funcPr>
                          <m:ctrlPr>
                            <a:rPr lang="en-US" sz="1600" i="1" kern="0">
                              <a:solidFill>
                                <a:prstClr val="black"/>
                              </a:solidFill>
                              <a:latin typeface="Cambria Math" panose="02040503050406030204" pitchFamily="18" charset="0"/>
                            </a:rPr>
                          </m:ctrlPr>
                        </m:funcPr>
                        <m:fName>
                          <m:r>
                            <m:rPr>
                              <m:sty m:val="p"/>
                            </m:rPr>
                            <a:rPr lang="en-US" sz="1600" kern="0">
                              <a:solidFill>
                                <a:prstClr val="black"/>
                              </a:solidFill>
                              <a:latin typeface="Cambria Math" panose="02040503050406030204" pitchFamily="18" charset="0"/>
                            </a:rPr>
                            <m:t>sin</m:t>
                          </m:r>
                        </m:fName>
                        <m:e>
                          <m:d>
                            <m:dPr>
                              <m:ctrlPr>
                                <a:rPr lang="en-US" sz="1600" i="1" kern="0">
                                  <a:solidFill>
                                    <a:prstClr val="black"/>
                                  </a:solidFill>
                                  <a:latin typeface="Cambria Math" panose="02040503050406030204" pitchFamily="18" charset="0"/>
                                </a:rPr>
                              </m:ctrlPr>
                            </m:dPr>
                            <m:e>
                              <m:r>
                                <a:rPr lang="en-US" sz="1600" i="1" kern="0">
                                  <a:solidFill>
                                    <a:prstClr val="black"/>
                                  </a:solidFill>
                                  <a:latin typeface="Cambria Math" panose="02040503050406030204" pitchFamily="18" charset="0"/>
                                  <a:ea typeface="Cambria Math" panose="02040503050406030204" pitchFamily="18" charset="0"/>
                                </a:rPr>
                                <m:t>𝜔</m:t>
                              </m:r>
                            </m:e>
                          </m:d>
                        </m:e>
                      </m:func>
                      <m:r>
                        <a:rPr lang="en-US" sz="1600" i="1" kern="0">
                          <a:solidFill>
                            <a:prstClr val="black"/>
                          </a:solidFill>
                          <a:latin typeface="Cambria Math" panose="02040503050406030204" pitchFamily="18" charset="0"/>
                          <a:ea typeface="Cambria Math" panose="02040503050406030204" pitchFamily="18" charset="0"/>
                        </a:rPr>
                        <m:t>+</m:t>
                      </m:r>
                      <m:func>
                        <m:funcPr>
                          <m:ctrlPr>
                            <a:rPr lang="en-US" sz="1600" i="1" kern="0">
                              <a:solidFill>
                                <a:prstClr val="black"/>
                              </a:solidFill>
                              <a:latin typeface="Cambria Math" panose="02040503050406030204" pitchFamily="18" charset="0"/>
                              <a:ea typeface="Cambria Math" panose="02040503050406030204" pitchFamily="18" charset="0"/>
                            </a:rPr>
                          </m:ctrlPr>
                        </m:funcPr>
                        <m:fName>
                          <m:r>
                            <m:rPr>
                              <m:sty m:val="p"/>
                            </m:rPr>
                            <a:rPr lang="en-US" sz="1600" kern="0">
                              <a:solidFill>
                                <a:prstClr val="black"/>
                              </a:solidFill>
                              <a:latin typeface="Cambria Math" panose="02040503050406030204" pitchFamily="18" charset="0"/>
                              <a:ea typeface="Cambria Math" panose="02040503050406030204" pitchFamily="18" charset="0"/>
                            </a:rPr>
                            <m:t>sin</m:t>
                          </m:r>
                        </m:fName>
                        <m:e>
                          <m:d>
                            <m:dPr>
                              <m:ctrlPr>
                                <a:rPr lang="en-US" sz="1600" i="1" kern="0">
                                  <a:solidFill>
                                    <a:prstClr val="black"/>
                                  </a:solidFill>
                                  <a:latin typeface="Cambria Math" panose="02040503050406030204" pitchFamily="18" charset="0"/>
                                  <a:ea typeface="Cambria Math" panose="02040503050406030204" pitchFamily="18" charset="0"/>
                                </a:rPr>
                              </m:ctrlPr>
                            </m:dPr>
                            <m:e>
                              <m:r>
                                <a:rPr lang="en-US" sz="1600" i="1" kern="0">
                                  <a:solidFill>
                                    <a:prstClr val="black"/>
                                  </a:solidFill>
                                  <a:latin typeface="Cambria Math" panose="02040503050406030204" pitchFamily="18" charset="0"/>
                                  <a:ea typeface="Cambria Math" panose="02040503050406030204" pitchFamily="18" charset="0"/>
                                </a:rPr>
                                <m:t>2</m:t>
                              </m:r>
                              <m:r>
                                <a:rPr lang="en-US" sz="1600" i="1" kern="0">
                                  <a:solidFill>
                                    <a:prstClr val="black"/>
                                  </a:solidFill>
                                  <a:latin typeface="Cambria Math" panose="02040503050406030204" pitchFamily="18" charset="0"/>
                                  <a:ea typeface="Cambria Math" panose="02040503050406030204" pitchFamily="18" charset="0"/>
                                </a:rPr>
                                <m:t>𝜃</m:t>
                              </m:r>
                              <m:r>
                                <a:rPr lang="en-US" sz="1600" i="1" kern="0">
                                  <a:solidFill>
                                    <a:prstClr val="black"/>
                                  </a:solidFill>
                                  <a:latin typeface="Cambria Math" panose="02040503050406030204" pitchFamily="18" charset="0"/>
                                  <a:ea typeface="Cambria Math" panose="02040503050406030204" pitchFamily="18" charset="0"/>
                                </a:rPr>
                                <m:t>−</m:t>
                              </m:r>
                              <m:r>
                                <a:rPr lang="en-US" sz="1600" i="1" kern="0">
                                  <a:solidFill>
                                    <a:prstClr val="black"/>
                                  </a:solidFill>
                                  <a:latin typeface="Cambria Math" panose="02040503050406030204" pitchFamily="18" charset="0"/>
                                  <a:ea typeface="Cambria Math" panose="02040503050406030204" pitchFamily="18" charset="0"/>
                                </a:rPr>
                                <m:t>𝜔</m:t>
                              </m:r>
                            </m:e>
                          </m:d>
                        </m:e>
                      </m:func>
                      <m:r>
                        <a:rPr lang="en-US" sz="1600" i="1" kern="0">
                          <a:solidFill>
                            <a:prstClr val="black"/>
                          </a:solidFill>
                          <a:latin typeface="Cambria Math" panose="02040503050406030204" pitchFamily="18" charset="0"/>
                          <a:ea typeface="Cambria Math" panose="02040503050406030204" pitchFamily="18" charset="0"/>
                        </a:rPr>
                        <m:t>]</m:t>
                      </m:r>
                    </m:oMath>
                  </m:oMathPara>
                </a14:m>
                <a:endParaRPr lang="en-US" sz="1600" kern="0" dirty="0">
                  <a:solidFill>
                    <a:prstClr val="black"/>
                  </a:solidFill>
                </a:endParaRPr>
              </a:p>
            </p:txBody>
          </p:sp>
        </mc:Choice>
        <mc:Fallback xmlns="">
          <p:sp>
            <p:nvSpPr>
              <p:cNvPr id="10" name="TextBox 9">
                <a:extLst>
                  <a:ext uri="{FF2B5EF4-FFF2-40B4-BE49-F238E27FC236}">
                    <a16:creationId xmlns:a16="http://schemas.microsoft.com/office/drawing/2014/main" id="{51773EE6-6496-4F10-8AA0-F58402BBFFAE}"/>
                  </a:ext>
                </a:extLst>
              </p:cNvPr>
              <p:cNvSpPr txBox="1">
                <a:spLocks noRot="1" noChangeAspect="1" noMove="1" noResize="1" noEditPoints="1" noAdjustHandles="1" noChangeArrowheads="1" noChangeShapeType="1" noTextEdit="1"/>
              </p:cNvSpPr>
              <p:nvPr/>
            </p:nvSpPr>
            <p:spPr>
              <a:xfrm>
                <a:off x="7839228" y="4836504"/>
                <a:ext cx="3170933" cy="462627"/>
              </a:xfrm>
              <a:prstGeom prst="rect">
                <a:avLst/>
              </a:prstGeom>
              <a:blipFill>
                <a:blip r:embed="rId7"/>
                <a:stretch>
                  <a:fillRect/>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5AA5B154-5445-4396-8ACE-5B21E1AF7372}"/>
              </a:ext>
            </a:extLst>
          </p:cNvPr>
          <p:cNvSpPr txBox="1"/>
          <p:nvPr/>
        </p:nvSpPr>
        <p:spPr>
          <a:xfrm>
            <a:off x="3402524" y="4418762"/>
            <a:ext cx="6095266" cy="880369"/>
          </a:xfrm>
          <a:prstGeom prst="rect">
            <a:avLst/>
          </a:prstGeom>
          <a:noFill/>
        </p:spPr>
        <p:txBody>
          <a:bodyPr wrap="square">
            <a:spAutoFit/>
          </a:bodyPr>
          <a:lstStyle/>
          <a:p>
            <a:pPr>
              <a:lnSpc>
                <a:spcPct val="150000"/>
              </a:lnSpc>
            </a:pPr>
            <a:r>
              <a:rPr lang="en-US" sz="1800" b="1" u="dash" kern="0" dirty="0">
                <a:solidFill>
                  <a:prstClr val="black"/>
                </a:solidFill>
              </a:rPr>
              <a:t>Dashed line </a:t>
            </a:r>
            <a:r>
              <a:rPr lang="en-US" sz="1800" kern="0" dirty="0">
                <a:solidFill>
                  <a:prstClr val="black"/>
                </a:solidFill>
              </a:rPr>
              <a:t>drawn through substrate peak</a:t>
            </a:r>
          </a:p>
          <a:p>
            <a:pPr>
              <a:lnSpc>
                <a:spcPct val="150000"/>
              </a:lnSpc>
            </a:pPr>
            <a:r>
              <a:rPr lang="en-US" sz="1800" b="1" kern="0" dirty="0">
                <a:solidFill>
                  <a:srgbClr val="FF0000"/>
                </a:solidFill>
              </a:rPr>
              <a:t>M</a:t>
            </a:r>
            <a:r>
              <a:rPr lang="en-US" sz="1800" kern="0" dirty="0">
                <a:solidFill>
                  <a:prstClr val="black"/>
                </a:solidFill>
              </a:rPr>
              <a:t>-Mosaic Spread (Relaxation Line)</a:t>
            </a:r>
          </a:p>
        </p:txBody>
      </p:sp>
      <p:sp>
        <p:nvSpPr>
          <p:cNvPr id="2" name="TextBox 1">
            <a:extLst>
              <a:ext uri="{FF2B5EF4-FFF2-40B4-BE49-F238E27FC236}">
                <a16:creationId xmlns:a16="http://schemas.microsoft.com/office/drawing/2014/main" id="{12231E02-BE6B-4283-A212-7B19D2BF5C36}"/>
              </a:ext>
            </a:extLst>
          </p:cNvPr>
          <p:cNvSpPr txBox="1"/>
          <p:nvPr/>
        </p:nvSpPr>
        <p:spPr>
          <a:xfrm>
            <a:off x="480713" y="930075"/>
            <a:ext cx="2502844" cy="369332"/>
          </a:xfrm>
          <a:prstGeom prst="rect">
            <a:avLst/>
          </a:prstGeom>
          <a:noFill/>
        </p:spPr>
        <p:txBody>
          <a:bodyPr wrap="square" rtlCol="0">
            <a:spAutoFit/>
          </a:bodyPr>
          <a:lstStyle/>
          <a:p>
            <a:r>
              <a:rPr lang="en-US" dirty="0"/>
              <a:t>Bulk GaAs</a:t>
            </a:r>
          </a:p>
        </p:txBody>
      </p:sp>
      <p:sp>
        <p:nvSpPr>
          <p:cNvPr id="4" name="TextBox 3">
            <a:extLst>
              <a:ext uri="{FF2B5EF4-FFF2-40B4-BE49-F238E27FC236}">
                <a16:creationId xmlns:a16="http://schemas.microsoft.com/office/drawing/2014/main" id="{1FCA36F2-D028-46AB-BC69-D10D40C5FE37}"/>
              </a:ext>
            </a:extLst>
          </p:cNvPr>
          <p:cNvSpPr txBox="1"/>
          <p:nvPr/>
        </p:nvSpPr>
        <p:spPr>
          <a:xfrm>
            <a:off x="4308294" y="956231"/>
            <a:ext cx="1708622" cy="369332"/>
          </a:xfrm>
          <a:prstGeom prst="rect">
            <a:avLst/>
          </a:prstGeom>
          <a:noFill/>
        </p:spPr>
        <p:txBody>
          <a:bodyPr wrap="square" rtlCol="0">
            <a:spAutoFit/>
          </a:bodyPr>
          <a:lstStyle/>
          <a:p>
            <a:r>
              <a:rPr lang="en-US" dirty="0"/>
              <a:t>Bulk Ge</a:t>
            </a:r>
          </a:p>
        </p:txBody>
      </p:sp>
      <p:sp>
        <p:nvSpPr>
          <p:cNvPr id="11" name="TextBox 10">
            <a:extLst>
              <a:ext uri="{FF2B5EF4-FFF2-40B4-BE49-F238E27FC236}">
                <a16:creationId xmlns:a16="http://schemas.microsoft.com/office/drawing/2014/main" id="{0C7250DA-423B-45A4-9A22-385B760314F8}"/>
              </a:ext>
            </a:extLst>
          </p:cNvPr>
          <p:cNvSpPr txBox="1"/>
          <p:nvPr/>
        </p:nvSpPr>
        <p:spPr>
          <a:xfrm>
            <a:off x="8381129" y="928716"/>
            <a:ext cx="1530967" cy="369332"/>
          </a:xfrm>
          <a:prstGeom prst="rect">
            <a:avLst/>
          </a:prstGeom>
          <a:noFill/>
        </p:spPr>
        <p:txBody>
          <a:bodyPr wrap="square" rtlCol="0">
            <a:spAutoFit/>
          </a:bodyPr>
          <a:lstStyle/>
          <a:p>
            <a:r>
              <a:rPr lang="en-US" dirty="0" err="1"/>
              <a:t>GeSn</a:t>
            </a:r>
            <a:r>
              <a:rPr lang="en-US" dirty="0"/>
              <a:t> on GaAs</a:t>
            </a:r>
          </a:p>
        </p:txBody>
      </p:sp>
      <p:pic>
        <p:nvPicPr>
          <p:cNvPr id="13" name="Picture 12">
            <a:extLst>
              <a:ext uri="{FF2B5EF4-FFF2-40B4-BE49-F238E27FC236}">
                <a16:creationId xmlns:a16="http://schemas.microsoft.com/office/drawing/2014/main" id="{F345D0E3-B36C-4550-8637-F2E31BC37016}"/>
              </a:ext>
            </a:extLst>
          </p:cNvPr>
          <p:cNvPicPr>
            <a:picLocks noChangeAspect="1"/>
          </p:cNvPicPr>
          <p:nvPr/>
        </p:nvPicPr>
        <p:blipFill>
          <a:blip r:embed="rId8"/>
          <a:stretch>
            <a:fillRect/>
          </a:stretch>
        </p:blipFill>
        <p:spPr>
          <a:xfrm>
            <a:off x="254261" y="4239565"/>
            <a:ext cx="2876159" cy="1193877"/>
          </a:xfrm>
          <a:prstGeom prst="rect">
            <a:avLst/>
          </a:prstGeom>
        </p:spPr>
      </p:pic>
      <p:sp>
        <p:nvSpPr>
          <p:cNvPr id="17" name="TextBox 16">
            <a:extLst>
              <a:ext uri="{FF2B5EF4-FFF2-40B4-BE49-F238E27FC236}">
                <a16:creationId xmlns:a16="http://schemas.microsoft.com/office/drawing/2014/main" id="{C30D518B-5A10-42FC-9BB6-D5678D93AE69}"/>
              </a:ext>
            </a:extLst>
          </p:cNvPr>
          <p:cNvSpPr txBox="1"/>
          <p:nvPr/>
        </p:nvSpPr>
        <p:spPr>
          <a:xfrm>
            <a:off x="11627708" y="6376087"/>
            <a:ext cx="481914" cy="400110"/>
          </a:xfrm>
          <a:prstGeom prst="rect">
            <a:avLst/>
          </a:prstGeom>
          <a:noFill/>
        </p:spPr>
        <p:txBody>
          <a:bodyPr wrap="square" rtlCol="0">
            <a:spAutoFit/>
          </a:bodyPr>
          <a:lstStyle/>
          <a:p>
            <a:pPr algn="ctr"/>
            <a:r>
              <a:rPr lang="en-US" sz="2000" dirty="0">
                <a:solidFill>
                  <a:schemeClr val="bg1"/>
                </a:solidFill>
              </a:rPr>
              <a:t>6</a:t>
            </a:r>
          </a:p>
        </p:txBody>
      </p:sp>
    </p:spTree>
    <p:extLst>
      <p:ext uri="{BB962C8B-B14F-4D97-AF65-F5344CB8AC3E}">
        <p14:creationId xmlns:p14="http://schemas.microsoft.com/office/powerpoint/2010/main" val="37807003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itle 2">
                <a:extLst>
                  <a:ext uri="{FF2B5EF4-FFF2-40B4-BE49-F238E27FC236}">
                    <a16:creationId xmlns:a16="http://schemas.microsoft.com/office/drawing/2014/main" id="{FDCB5B3C-808F-49B5-8938-2BE76987ECC9}"/>
                  </a:ext>
                </a:extLst>
              </p:cNvPr>
              <p:cNvSpPr>
                <a:spLocks noGrp="1"/>
              </p:cNvSpPr>
              <p:nvPr>
                <p:ph type="title"/>
              </p:nvPr>
            </p:nvSpPr>
            <p:spPr>
              <a:xfrm>
                <a:off x="531829" y="41576"/>
                <a:ext cx="10515600" cy="1325563"/>
              </a:xfrm>
            </p:spPr>
            <p:txBody>
              <a:bodyPr>
                <a:normAutofit/>
              </a:bodyPr>
              <a:lstStyle/>
              <a:p>
                <a14:m>
                  <m:oMath xmlns:m="http://schemas.openxmlformats.org/officeDocument/2006/math">
                    <m:d>
                      <m:dPr>
                        <m:ctrlPr>
                          <a:rPr lang="en-US" altLang="en-US" i="1" kern="0" dirty="0">
                            <a:latin typeface="Cambria Math" panose="02040503050406030204" pitchFamily="18" charset="0"/>
                          </a:rPr>
                        </m:ctrlPr>
                      </m:dPr>
                      <m:e>
                        <m:acc>
                          <m:accPr>
                            <m:chr m:val="̅"/>
                            <m:ctrlPr>
                              <a:rPr lang="en-US" altLang="en-US" i="1" kern="0" dirty="0">
                                <a:latin typeface="Cambria Math" panose="02040503050406030204" pitchFamily="18" charset="0"/>
                              </a:rPr>
                            </m:ctrlPr>
                          </m:accPr>
                          <m:e>
                            <m:r>
                              <a:rPr lang="en-US" altLang="en-US" i="1" kern="0" dirty="0">
                                <a:latin typeface="Cambria Math" panose="02040503050406030204" pitchFamily="18" charset="0"/>
                              </a:rPr>
                              <m:t>𝟐</m:t>
                            </m:r>
                          </m:e>
                        </m:acc>
                        <m:acc>
                          <m:accPr>
                            <m:chr m:val="̅"/>
                            <m:ctrlPr>
                              <a:rPr lang="en-US" altLang="en-US" i="1" kern="0" dirty="0">
                                <a:latin typeface="Cambria Math" panose="02040503050406030204" pitchFamily="18" charset="0"/>
                              </a:rPr>
                            </m:ctrlPr>
                          </m:accPr>
                          <m:e>
                            <m:r>
                              <a:rPr lang="en-US" altLang="en-US" i="1" kern="0" dirty="0">
                                <a:latin typeface="Cambria Math" panose="02040503050406030204" pitchFamily="18" charset="0"/>
                              </a:rPr>
                              <m:t>𝟐</m:t>
                            </m:r>
                          </m:e>
                        </m:acc>
                        <m:r>
                          <a:rPr lang="en-US" altLang="en-US" i="1" kern="0" dirty="0">
                            <a:latin typeface="Cambria Math" panose="02040503050406030204" pitchFamily="18" charset="0"/>
                          </a:rPr>
                          <m:t>𝟒</m:t>
                        </m:r>
                      </m:e>
                    </m:d>
                  </m:oMath>
                </a14:m>
                <a:r>
                  <a:rPr lang="en-US" dirty="0"/>
                  <a:t> &amp; </a:t>
                </a:r>
                <a14:m>
                  <m:oMath xmlns:m="http://schemas.openxmlformats.org/officeDocument/2006/math">
                    <m:d>
                      <m:dPr>
                        <m:ctrlPr>
                          <a:rPr lang="en-US" altLang="en-US" i="1" kern="0" dirty="0">
                            <a:latin typeface="Cambria Math" panose="02040503050406030204" pitchFamily="18" charset="0"/>
                          </a:rPr>
                        </m:ctrlPr>
                      </m:dPr>
                      <m:e>
                        <m:r>
                          <a:rPr lang="en-US" altLang="en-US" i="1" kern="0" dirty="0">
                            <a:latin typeface="Cambria Math" panose="02040503050406030204" pitchFamily="18" charset="0"/>
                          </a:rPr>
                          <m:t>𝟐𝟐𝟒</m:t>
                        </m:r>
                      </m:e>
                    </m:d>
                  </m:oMath>
                </a14:m>
                <a:r>
                  <a:rPr lang="en-US" dirty="0"/>
                  <a:t> </a:t>
                </a:r>
                <a:r>
                  <a:rPr lang="en-US" b="1" dirty="0"/>
                  <a:t>Rocking Curve (Open Detector):</a:t>
                </a:r>
                <a:endParaRPr lang="en-US" dirty="0"/>
              </a:p>
            </p:txBody>
          </p:sp>
        </mc:Choice>
        <mc:Fallback xmlns="">
          <p:sp>
            <p:nvSpPr>
              <p:cNvPr id="3" name="Title 2">
                <a:extLst>
                  <a:ext uri="{FF2B5EF4-FFF2-40B4-BE49-F238E27FC236}">
                    <a16:creationId xmlns:a16="http://schemas.microsoft.com/office/drawing/2014/main" id="{FDCB5B3C-808F-49B5-8938-2BE76987ECC9}"/>
                  </a:ext>
                </a:extLst>
              </p:cNvPr>
              <p:cNvSpPr>
                <a:spLocks noGrp="1" noRot="1" noChangeAspect="1" noMove="1" noResize="1" noEditPoints="1" noAdjustHandles="1" noChangeArrowheads="1" noChangeShapeType="1" noTextEdit="1"/>
              </p:cNvSpPr>
              <p:nvPr>
                <p:ph type="title"/>
              </p:nvPr>
            </p:nvSpPr>
            <p:spPr>
              <a:xfrm>
                <a:off x="531829" y="41576"/>
                <a:ext cx="10515600" cy="1325563"/>
              </a:xfrm>
              <a:blipFill>
                <a:blip r:embed="rId2"/>
                <a:stretch>
                  <a:fillRect/>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6F04A666-1E01-415F-A5A2-DA005F9F89E9}"/>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5934957" y="1596104"/>
            <a:ext cx="3584774" cy="2743200"/>
          </a:xfrm>
          <a:prstGeom prst="rect">
            <a:avLst/>
          </a:prstGeom>
        </p:spPr>
      </p:pic>
      <p:pic>
        <p:nvPicPr>
          <p:cNvPr id="7" name="Picture 6">
            <a:extLst>
              <a:ext uri="{FF2B5EF4-FFF2-40B4-BE49-F238E27FC236}">
                <a16:creationId xmlns:a16="http://schemas.microsoft.com/office/drawing/2014/main" id="{56CC495C-BBCA-49D2-B713-6C56DB229EB5}"/>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259727" y="1585855"/>
            <a:ext cx="3584774" cy="2743200"/>
          </a:xfrm>
          <a:prstGeom prst="rect">
            <a:avLst/>
          </a:prstGeom>
        </p:spPr>
      </p:pic>
      <p:sp>
        <p:nvSpPr>
          <p:cNvPr id="8" name="TextBox 7">
            <a:extLst>
              <a:ext uri="{FF2B5EF4-FFF2-40B4-BE49-F238E27FC236}">
                <a16:creationId xmlns:a16="http://schemas.microsoft.com/office/drawing/2014/main" id="{D637E44C-ED13-4E89-9BE9-7D04333350CE}"/>
              </a:ext>
            </a:extLst>
          </p:cNvPr>
          <p:cNvSpPr txBox="1"/>
          <p:nvPr/>
        </p:nvSpPr>
        <p:spPr>
          <a:xfrm>
            <a:off x="3778267" y="1666045"/>
            <a:ext cx="2404181" cy="1508105"/>
          </a:xfrm>
          <a:prstGeom prst="rect">
            <a:avLst/>
          </a:prstGeom>
          <a:noFill/>
        </p:spPr>
        <p:txBody>
          <a:bodyPr wrap="square" rtlCol="0">
            <a:spAutoFit/>
          </a:bodyPr>
          <a:lstStyle/>
          <a:p>
            <a:r>
              <a:rPr lang="en-US" sz="1600" dirty="0"/>
              <a:t>	    </a:t>
            </a:r>
            <a:r>
              <a:rPr lang="en-US" u="sng" dirty="0"/>
              <a:t>FWHM</a:t>
            </a:r>
            <a:endParaRPr lang="en-US" dirty="0"/>
          </a:p>
          <a:p>
            <a:r>
              <a:rPr lang="en-US" dirty="0"/>
              <a:t>Bulk Ge:	    0.0109</a:t>
            </a:r>
            <a:r>
              <a:rPr lang="en-US" dirty="0">
                <a:solidFill>
                  <a:srgbClr val="202124"/>
                </a:solidFill>
                <a:latin typeface="Google Sans"/>
              </a:rPr>
              <a:t>°</a:t>
            </a:r>
            <a:endParaRPr lang="en-US" dirty="0"/>
          </a:p>
          <a:p>
            <a:r>
              <a:rPr lang="en-US" dirty="0">
                <a:solidFill>
                  <a:srgbClr val="FF0000"/>
                </a:solidFill>
              </a:rPr>
              <a:t>GaAs:	    0.0117</a:t>
            </a:r>
            <a:r>
              <a:rPr lang="en-US" dirty="0">
                <a:solidFill>
                  <a:srgbClr val="FF0000"/>
                </a:solidFill>
                <a:latin typeface="Google Sans"/>
              </a:rPr>
              <a:t>°</a:t>
            </a:r>
            <a:endParaRPr lang="en-US" dirty="0">
              <a:solidFill>
                <a:srgbClr val="FF0000"/>
              </a:solidFill>
            </a:endParaRPr>
          </a:p>
          <a:p>
            <a:r>
              <a:rPr lang="en-US" dirty="0" err="1">
                <a:solidFill>
                  <a:srgbClr val="FF0000"/>
                </a:solidFill>
              </a:rPr>
              <a:t>GeSn</a:t>
            </a:r>
            <a:r>
              <a:rPr lang="en-US" dirty="0">
                <a:solidFill>
                  <a:srgbClr val="FF0000"/>
                </a:solidFill>
              </a:rPr>
              <a:t>:	    0.0225</a:t>
            </a:r>
            <a:r>
              <a:rPr lang="en-US" dirty="0">
                <a:solidFill>
                  <a:srgbClr val="FF0000"/>
                </a:solidFill>
                <a:latin typeface="Google Sans"/>
              </a:rPr>
              <a:t>°</a:t>
            </a:r>
            <a:endParaRPr lang="en-US" dirty="0">
              <a:solidFill>
                <a:srgbClr val="FF0000"/>
              </a:solidFill>
            </a:endParaRPr>
          </a:p>
          <a:p>
            <a:r>
              <a:rPr lang="en-US" dirty="0">
                <a:solidFill>
                  <a:srgbClr val="0070C0"/>
                </a:solidFill>
              </a:rPr>
              <a:t>Bulk GaAs: 0.0114</a:t>
            </a:r>
            <a:r>
              <a:rPr lang="en-US" sz="2000" dirty="0">
                <a:solidFill>
                  <a:srgbClr val="0070C0"/>
                </a:solidFill>
                <a:latin typeface="Google Sans"/>
              </a:rPr>
              <a:t>°</a:t>
            </a:r>
            <a:endParaRPr lang="en-US" sz="1600" dirty="0">
              <a:solidFill>
                <a:srgbClr val="0070C0"/>
              </a:solidFill>
            </a:endParaRPr>
          </a:p>
        </p:txBody>
      </p:sp>
      <p:sp>
        <p:nvSpPr>
          <p:cNvPr id="9" name="TextBox 8">
            <a:extLst>
              <a:ext uri="{FF2B5EF4-FFF2-40B4-BE49-F238E27FC236}">
                <a16:creationId xmlns:a16="http://schemas.microsoft.com/office/drawing/2014/main" id="{E9C6A3CE-BFC3-4F98-A678-AE857BD062ED}"/>
              </a:ext>
            </a:extLst>
          </p:cNvPr>
          <p:cNvSpPr txBox="1"/>
          <p:nvPr/>
        </p:nvSpPr>
        <p:spPr>
          <a:xfrm>
            <a:off x="9519731" y="1696822"/>
            <a:ext cx="2428509" cy="1477328"/>
          </a:xfrm>
          <a:prstGeom prst="rect">
            <a:avLst/>
          </a:prstGeom>
          <a:noFill/>
        </p:spPr>
        <p:txBody>
          <a:bodyPr wrap="square" rtlCol="0">
            <a:spAutoFit/>
          </a:bodyPr>
          <a:lstStyle/>
          <a:p>
            <a:r>
              <a:rPr lang="en-US" dirty="0"/>
              <a:t>	    </a:t>
            </a:r>
            <a:r>
              <a:rPr lang="en-US" u="sng" dirty="0"/>
              <a:t>FWHM</a:t>
            </a:r>
            <a:endParaRPr lang="en-US" dirty="0"/>
          </a:p>
          <a:p>
            <a:r>
              <a:rPr lang="en-US" dirty="0"/>
              <a:t>Bulk Ge:	    0.0149</a:t>
            </a:r>
            <a:r>
              <a:rPr lang="en-US" dirty="0">
                <a:solidFill>
                  <a:srgbClr val="202124"/>
                </a:solidFill>
                <a:latin typeface="Google Sans"/>
              </a:rPr>
              <a:t>°</a:t>
            </a:r>
            <a:endParaRPr lang="en-US" dirty="0"/>
          </a:p>
          <a:p>
            <a:r>
              <a:rPr lang="en-US" dirty="0">
                <a:solidFill>
                  <a:srgbClr val="FF0000"/>
                </a:solidFill>
              </a:rPr>
              <a:t>GaAs:	    0.0221</a:t>
            </a:r>
            <a:r>
              <a:rPr lang="en-US" dirty="0">
                <a:solidFill>
                  <a:srgbClr val="FF0000"/>
                </a:solidFill>
                <a:latin typeface="Google Sans"/>
              </a:rPr>
              <a:t>°</a:t>
            </a:r>
            <a:endParaRPr lang="en-US" dirty="0">
              <a:solidFill>
                <a:srgbClr val="FF0000"/>
              </a:solidFill>
            </a:endParaRPr>
          </a:p>
          <a:p>
            <a:r>
              <a:rPr lang="en-US" dirty="0" err="1">
                <a:solidFill>
                  <a:srgbClr val="FF0000"/>
                </a:solidFill>
              </a:rPr>
              <a:t>GeSn</a:t>
            </a:r>
            <a:r>
              <a:rPr lang="en-US" dirty="0">
                <a:solidFill>
                  <a:srgbClr val="FF0000"/>
                </a:solidFill>
              </a:rPr>
              <a:t>:	    0.0281</a:t>
            </a:r>
            <a:r>
              <a:rPr lang="en-US" dirty="0">
                <a:solidFill>
                  <a:srgbClr val="FF0000"/>
                </a:solidFill>
                <a:latin typeface="Google Sans"/>
              </a:rPr>
              <a:t>°</a:t>
            </a:r>
            <a:endParaRPr lang="en-US" dirty="0">
              <a:solidFill>
                <a:srgbClr val="FF0000"/>
              </a:solidFill>
            </a:endParaRPr>
          </a:p>
          <a:p>
            <a:r>
              <a:rPr lang="en-US" dirty="0">
                <a:solidFill>
                  <a:srgbClr val="0070C0"/>
                </a:solidFill>
              </a:rPr>
              <a:t>Bulk GaAs: 0.0125</a:t>
            </a:r>
            <a:r>
              <a:rPr lang="en-US" dirty="0">
                <a:solidFill>
                  <a:srgbClr val="0070C0"/>
                </a:solidFill>
                <a:latin typeface="Google Sans"/>
              </a:rPr>
              <a:t>°</a:t>
            </a:r>
            <a:endParaRPr lang="en-US" sz="1400" dirty="0">
              <a:solidFill>
                <a:srgbClr val="0070C0"/>
              </a:solidFill>
            </a:endParaRPr>
          </a:p>
        </p:txBody>
      </p:sp>
      <p:sp>
        <p:nvSpPr>
          <p:cNvPr id="10" name="TextBox 9">
            <a:extLst>
              <a:ext uri="{FF2B5EF4-FFF2-40B4-BE49-F238E27FC236}">
                <a16:creationId xmlns:a16="http://schemas.microsoft.com/office/drawing/2014/main" id="{593471D2-9701-447D-B51A-CDD38E2B271E}"/>
              </a:ext>
            </a:extLst>
          </p:cNvPr>
          <p:cNvSpPr txBox="1"/>
          <p:nvPr/>
        </p:nvSpPr>
        <p:spPr>
          <a:xfrm>
            <a:off x="360687" y="1124190"/>
            <a:ext cx="1828290" cy="461665"/>
          </a:xfrm>
          <a:prstGeom prst="rect">
            <a:avLst/>
          </a:prstGeom>
          <a:noFill/>
        </p:spPr>
        <p:txBody>
          <a:bodyPr wrap="square" rtlCol="0">
            <a:spAutoFit/>
          </a:bodyPr>
          <a:lstStyle/>
          <a:p>
            <a:r>
              <a:rPr lang="en-US" sz="2400" dirty="0"/>
              <a:t>Grazing Exit: </a:t>
            </a:r>
          </a:p>
        </p:txBody>
      </p:sp>
      <p:sp>
        <p:nvSpPr>
          <p:cNvPr id="11" name="TextBox 10">
            <a:extLst>
              <a:ext uri="{FF2B5EF4-FFF2-40B4-BE49-F238E27FC236}">
                <a16:creationId xmlns:a16="http://schemas.microsoft.com/office/drawing/2014/main" id="{49DBC494-F15F-4446-BE37-17B92E636DEC}"/>
              </a:ext>
            </a:extLst>
          </p:cNvPr>
          <p:cNvSpPr txBox="1"/>
          <p:nvPr/>
        </p:nvSpPr>
        <p:spPr>
          <a:xfrm>
            <a:off x="6034698" y="1184681"/>
            <a:ext cx="2499924" cy="461665"/>
          </a:xfrm>
          <a:prstGeom prst="rect">
            <a:avLst/>
          </a:prstGeom>
          <a:noFill/>
        </p:spPr>
        <p:txBody>
          <a:bodyPr wrap="square" rtlCol="0">
            <a:spAutoFit/>
          </a:bodyPr>
          <a:lstStyle/>
          <a:p>
            <a:r>
              <a:rPr lang="en-US" sz="2400" dirty="0"/>
              <a:t>Grazing Incidence: </a:t>
            </a:r>
          </a:p>
        </p:txBody>
      </p:sp>
      <p:cxnSp>
        <p:nvCxnSpPr>
          <p:cNvPr id="5" name="Straight Arrow Connector 4">
            <a:extLst>
              <a:ext uri="{FF2B5EF4-FFF2-40B4-BE49-F238E27FC236}">
                <a16:creationId xmlns:a16="http://schemas.microsoft.com/office/drawing/2014/main" id="{6BD0653D-59CD-43C2-879F-0A682D34F01B}"/>
              </a:ext>
            </a:extLst>
          </p:cNvPr>
          <p:cNvCxnSpPr/>
          <p:nvPr/>
        </p:nvCxnSpPr>
        <p:spPr>
          <a:xfrm>
            <a:off x="2240547" y="3148462"/>
            <a:ext cx="286975" cy="0"/>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cxnSp>
        <p:nvCxnSpPr>
          <p:cNvPr id="15" name="Straight Arrow Connector 14">
            <a:extLst>
              <a:ext uri="{FF2B5EF4-FFF2-40B4-BE49-F238E27FC236}">
                <a16:creationId xmlns:a16="http://schemas.microsoft.com/office/drawing/2014/main" id="{8FB31DFA-1C61-46D3-B1AE-F9801CF85766}"/>
              </a:ext>
            </a:extLst>
          </p:cNvPr>
          <p:cNvCxnSpPr>
            <a:cxnSpLocks/>
          </p:cNvCxnSpPr>
          <p:nvPr/>
        </p:nvCxnSpPr>
        <p:spPr>
          <a:xfrm>
            <a:off x="7227747" y="3148462"/>
            <a:ext cx="1268253" cy="7130"/>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14C14D37-BB5C-433D-974F-66522FFE9805}"/>
                  </a:ext>
                </a:extLst>
              </p:cNvPr>
              <p:cNvSpPr txBox="1"/>
              <p:nvPr/>
            </p:nvSpPr>
            <p:spPr>
              <a:xfrm>
                <a:off x="2202766" y="2871463"/>
                <a:ext cx="36253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ea typeface="Cambria Math" panose="02040503050406030204" pitchFamily="18" charset="0"/>
                        </a:rPr>
                        <m:t>Δ</m:t>
                      </m:r>
                      <m:r>
                        <a:rPr lang="en-US" i="1" smtClean="0">
                          <a:latin typeface="Cambria Math" panose="02040503050406030204" pitchFamily="18" charset="0"/>
                          <a:ea typeface="Cambria Math" panose="02040503050406030204" pitchFamily="18" charset="0"/>
                        </a:rPr>
                        <m:t>𝜔</m:t>
                      </m:r>
                    </m:oMath>
                  </m:oMathPara>
                </a14:m>
                <a:endParaRPr lang="en-US" dirty="0"/>
              </a:p>
            </p:txBody>
          </p:sp>
        </mc:Choice>
        <mc:Fallback xmlns="">
          <p:sp>
            <p:nvSpPr>
              <p:cNvPr id="17" name="TextBox 16">
                <a:extLst>
                  <a:ext uri="{FF2B5EF4-FFF2-40B4-BE49-F238E27FC236}">
                    <a16:creationId xmlns:a16="http://schemas.microsoft.com/office/drawing/2014/main" id="{14C14D37-BB5C-433D-974F-66522FFE9805}"/>
                  </a:ext>
                </a:extLst>
              </p:cNvPr>
              <p:cNvSpPr txBox="1">
                <a:spLocks noRot="1" noChangeAspect="1" noMove="1" noResize="1" noEditPoints="1" noAdjustHandles="1" noChangeArrowheads="1" noChangeShapeType="1" noTextEdit="1"/>
              </p:cNvSpPr>
              <p:nvPr/>
            </p:nvSpPr>
            <p:spPr>
              <a:xfrm>
                <a:off x="2202766" y="2871463"/>
                <a:ext cx="362535" cy="276999"/>
              </a:xfrm>
              <a:prstGeom prst="rect">
                <a:avLst/>
              </a:prstGeom>
              <a:blipFill>
                <a:blip r:embed="rId5"/>
                <a:stretch>
                  <a:fillRect l="-13333" r="-8333" b="-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7E397A7A-3479-4DB3-88BE-CD5DC3D1F10D}"/>
                  </a:ext>
                </a:extLst>
              </p:cNvPr>
              <p:cNvSpPr txBox="1"/>
              <p:nvPr/>
            </p:nvSpPr>
            <p:spPr>
              <a:xfrm>
                <a:off x="7669822" y="2897151"/>
                <a:ext cx="36253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ea typeface="Cambria Math" panose="02040503050406030204" pitchFamily="18" charset="0"/>
                        </a:rPr>
                        <m:t>Δ</m:t>
                      </m:r>
                      <m:r>
                        <a:rPr lang="en-US" i="1" smtClean="0">
                          <a:latin typeface="Cambria Math" panose="02040503050406030204" pitchFamily="18" charset="0"/>
                          <a:ea typeface="Cambria Math" panose="02040503050406030204" pitchFamily="18" charset="0"/>
                        </a:rPr>
                        <m:t>𝜔</m:t>
                      </m:r>
                    </m:oMath>
                  </m:oMathPara>
                </a14:m>
                <a:endParaRPr lang="en-US" dirty="0"/>
              </a:p>
            </p:txBody>
          </p:sp>
        </mc:Choice>
        <mc:Fallback xmlns="">
          <p:sp>
            <p:nvSpPr>
              <p:cNvPr id="18" name="TextBox 17">
                <a:extLst>
                  <a:ext uri="{FF2B5EF4-FFF2-40B4-BE49-F238E27FC236}">
                    <a16:creationId xmlns:a16="http://schemas.microsoft.com/office/drawing/2014/main" id="{7E397A7A-3479-4DB3-88BE-CD5DC3D1F10D}"/>
                  </a:ext>
                </a:extLst>
              </p:cNvPr>
              <p:cNvSpPr txBox="1">
                <a:spLocks noRot="1" noChangeAspect="1" noMove="1" noResize="1" noEditPoints="1" noAdjustHandles="1" noChangeArrowheads="1" noChangeShapeType="1" noTextEdit="1"/>
              </p:cNvSpPr>
              <p:nvPr/>
            </p:nvSpPr>
            <p:spPr>
              <a:xfrm>
                <a:off x="7669822" y="2897151"/>
                <a:ext cx="362535" cy="276999"/>
              </a:xfrm>
              <a:prstGeom prst="rect">
                <a:avLst/>
              </a:prstGeom>
              <a:blipFill>
                <a:blip r:embed="rId6"/>
                <a:stretch>
                  <a:fillRect l="-13333" r="-8333" b="-6522"/>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8C86E0C1-46F2-43AD-9090-C61C07A6F792}"/>
              </a:ext>
            </a:extLst>
          </p:cNvPr>
          <p:cNvSpPr txBox="1"/>
          <p:nvPr/>
        </p:nvSpPr>
        <p:spPr>
          <a:xfrm>
            <a:off x="11627708" y="6376087"/>
            <a:ext cx="481914" cy="400110"/>
          </a:xfrm>
          <a:prstGeom prst="rect">
            <a:avLst/>
          </a:prstGeom>
          <a:noFill/>
        </p:spPr>
        <p:txBody>
          <a:bodyPr wrap="square" rtlCol="0">
            <a:spAutoFit/>
          </a:bodyPr>
          <a:lstStyle/>
          <a:p>
            <a:pPr algn="ctr"/>
            <a:r>
              <a:rPr lang="en-US" sz="2000" dirty="0">
                <a:solidFill>
                  <a:schemeClr val="bg1"/>
                </a:solidFill>
              </a:rPr>
              <a:t>7</a:t>
            </a:r>
          </a:p>
        </p:txBody>
      </p:sp>
      <p:sp>
        <p:nvSpPr>
          <p:cNvPr id="34" name="Arc 33">
            <a:extLst>
              <a:ext uri="{FF2B5EF4-FFF2-40B4-BE49-F238E27FC236}">
                <a16:creationId xmlns:a16="http://schemas.microsoft.com/office/drawing/2014/main" id="{37571F57-6886-459B-B828-3FAC7DA6290A}"/>
              </a:ext>
            </a:extLst>
          </p:cNvPr>
          <p:cNvSpPr/>
          <p:nvPr/>
        </p:nvSpPr>
        <p:spPr>
          <a:xfrm flipH="1">
            <a:off x="2003796" y="4965745"/>
            <a:ext cx="1014010" cy="1144323"/>
          </a:xfrm>
          <a:prstGeom prst="arc">
            <a:avLst>
              <a:gd name="adj1" fmla="val 17442582"/>
              <a:gd name="adj2" fmla="val 20685949"/>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nvGrpSpPr>
          <p:cNvPr id="107" name="Group 106">
            <a:extLst>
              <a:ext uri="{FF2B5EF4-FFF2-40B4-BE49-F238E27FC236}">
                <a16:creationId xmlns:a16="http://schemas.microsoft.com/office/drawing/2014/main" id="{DF8BA76E-DDD0-4B7D-92C8-4A0B7B208814}"/>
              </a:ext>
            </a:extLst>
          </p:cNvPr>
          <p:cNvGrpSpPr/>
          <p:nvPr/>
        </p:nvGrpSpPr>
        <p:grpSpPr>
          <a:xfrm>
            <a:off x="885687" y="4470970"/>
            <a:ext cx="3892076" cy="1047491"/>
            <a:chOff x="885687" y="4470970"/>
            <a:chExt cx="3892076" cy="1047491"/>
          </a:xfrm>
        </p:grpSpPr>
        <p:sp>
          <p:nvSpPr>
            <p:cNvPr id="20" name="Rectangle 19">
              <a:extLst>
                <a:ext uri="{FF2B5EF4-FFF2-40B4-BE49-F238E27FC236}">
                  <a16:creationId xmlns:a16="http://schemas.microsoft.com/office/drawing/2014/main" id="{A0C24A9E-FD8A-49FD-980B-ADCB19B09340}"/>
                </a:ext>
              </a:extLst>
            </p:cNvPr>
            <p:cNvSpPr/>
            <p:nvPr/>
          </p:nvSpPr>
          <p:spPr>
            <a:xfrm>
              <a:off x="1968955" y="5407968"/>
              <a:ext cx="1102178" cy="110493"/>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01C2E8D7-3724-42CE-914A-7723F1E56B0C}"/>
                </a:ext>
              </a:extLst>
            </p:cNvPr>
            <p:cNvCxnSpPr>
              <a:cxnSpLocks/>
              <a:endCxn id="20" idx="0"/>
            </p:cNvCxnSpPr>
            <p:nvPr/>
          </p:nvCxnSpPr>
          <p:spPr>
            <a:xfrm>
              <a:off x="2133074" y="4644521"/>
              <a:ext cx="386970" cy="763447"/>
            </a:xfrm>
            <a:prstGeom prst="straightConnector1">
              <a:avLst/>
            </a:prstGeom>
            <a:ln w="127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6" name="Straight Arrow Connector 25">
              <a:extLst>
                <a:ext uri="{FF2B5EF4-FFF2-40B4-BE49-F238E27FC236}">
                  <a16:creationId xmlns:a16="http://schemas.microsoft.com/office/drawing/2014/main" id="{B8B20482-AA89-4400-9101-D9E076E0C21C}"/>
                </a:ext>
              </a:extLst>
            </p:cNvPr>
            <p:cNvCxnSpPr>
              <a:cxnSpLocks/>
              <a:stCxn id="20" idx="0"/>
              <a:endCxn id="65" idx="1"/>
            </p:cNvCxnSpPr>
            <p:nvPr/>
          </p:nvCxnSpPr>
          <p:spPr>
            <a:xfrm flipV="1">
              <a:off x="2520044" y="5189965"/>
              <a:ext cx="773906" cy="218003"/>
            </a:xfrm>
            <a:prstGeom prst="straightConnector1">
              <a:avLst/>
            </a:prstGeom>
            <a:ln w="127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078641ED-9495-4C82-BA13-B6CA7BCB5AAC}"/>
                    </a:ext>
                  </a:extLst>
                </p:cNvPr>
                <p:cNvSpPr txBox="1"/>
                <p:nvPr/>
              </p:nvSpPr>
              <p:spPr>
                <a:xfrm>
                  <a:off x="1762241" y="4984505"/>
                  <a:ext cx="349147"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𝜔</m:t>
                        </m:r>
                      </m:oMath>
                    </m:oMathPara>
                  </a14:m>
                  <a:endParaRPr lang="en-US" dirty="0"/>
                </a:p>
              </p:txBody>
            </p:sp>
          </mc:Choice>
          <mc:Fallback xmlns="">
            <p:sp>
              <p:nvSpPr>
                <p:cNvPr id="58" name="TextBox 57">
                  <a:extLst>
                    <a:ext uri="{FF2B5EF4-FFF2-40B4-BE49-F238E27FC236}">
                      <a16:creationId xmlns:a16="http://schemas.microsoft.com/office/drawing/2014/main" id="{078641ED-9495-4C82-BA13-B6CA7BCB5AAC}"/>
                    </a:ext>
                  </a:extLst>
                </p:cNvPr>
                <p:cNvSpPr txBox="1">
                  <a:spLocks noRot="1" noChangeAspect="1" noMove="1" noResize="1" noEditPoints="1" noAdjustHandles="1" noChangeArrowheads="1" noChangeShapeType="1" noTextEdit="1"/>
                </p:cNvSpPr>
                <p:nvPr/>
              </p:nvSpPr>
              <p:spPr>
                <a:xfrm>
                  <a:off x="1762241" y="4984505"/>
                  <a:ext cx="349147" cy="276999"/>
                </a:xfrm>
                <a:prstGeom prst="rect">
                  <a:avLst/>
                </a:prstGeom>
                <a:blipFill>
                  <a:blip r:embed="rId7"/>
                  <a:stretch>
                    <a:fillRect/>
                  </a:stretch>
                </a:blipFill>
              </p:spPr>
              <p:txBody>
                <a:bodyPr/>
                <a:lstStyle/>
                <a:p>
                  <a:r>
                    <a:rPr lang="en-US">
                      <a:noFill/>
                    </a:rPr>
                    <a:t> </a:t>
                  </a:r>
                </a:p>
              </p:txBody>
            </p:sp>
          </mc:Fallback>
        </mc:AlternateContent>
        <p:sp>
          <p:nvSpPr>
            <p:cNvPr id="64" name="Rectangle 63">
              <a:extLst>
                <a:ext uri="{FF2B5EF4-FFF2-40B4-BE49-F238E27FC236}">
                  <a16:creationId xmlns:a16="http://schemas.microsoft.com/office/drawing/2014/main" id="{334135A4-1ADD-4388-A407-B1F4B129EB3E}"/>
                </a:ext>
              </a:extLst>
            </p:cNvPr>
            <p:cNvSpPr/>
            <p:nvPr/>
          </p:nvSpPr>
          <p:spPr>
            <a:xfrm rot="3837001">
              <a:off x="1884319" y="4412653"/>
              <a:ext cx="177604" cy="4244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69D5A95B-9E86-4F52-82D4-78230EFA77F6}"/>
                </a:ext>
              </a:extLst>
            </p:cNvPr>
            <p:cNvSpPr/>
            <p:nvPr/>
          </p:nvSpPr>
          <p:spPr>
            <a:xfrm rot="20545618">
              <a:off x="3283479" y="5021562"/>
              <a:ext cx="448769" cy="20131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Box 84">
              <a:extLst>
                <a:ext uri="{FF2B5EF4-FFF2-40B4-BE49-F238E27FC236}">
                  <a16:creationId xmlns:a16="http://schemas.microsoft.com/office/drawing/2014/main" id="{8C8E4BE2-9DF7-4673-884F-5637FD0C570B}"/>
                </a:ext>
              </a:extLst>
            </p:cNvPr>
            <p:cNvSpPr txBox="1"/>
            <p:nvPr/>
          </p:nvSpPr>
          <p:spPr>
            <a:xfrm>
              <a:off x="885687" y="4470970"/>
              <a:ext cx="1051127" cy="307777"/>
            </a:xfrm>
            <a:prstGeom prst="rect">
              <a:avLst/>
            </a:prstGeom>
            <a:noFill/>
          </p:spPr>
          <p:txBody>
            <a:bodyPr wrap="square" rtlCol="0">
              <a:spAutoFit/>
            </a:bodyPr>
            <a:lstStyle/>
            <a:p>
              <a:r>
                <a:rPr lang="en-US" sz="1400" dirty="0"/>
                <a:t>X-ray tube</a:t>
              </a:r>
            </a:p>
          </p:txBody>
        </p:sp>
        <p:sp>
          <p:nvSpPr>
            <p:cNvPr id="86" name="TextBox 85">
              <a:extLst>
                <a:ext uri="{FF2B5EF4-FFF2-40B4-BE49-F238E27FC236}">
                  <a16:creationId xmlns:a16="http://schemas.microsoft.com/office/drawing/2014/main" id="{F9313DA7-EEAF-4723-A7B2-920916D9F11C}"/>
                </a:ext>
              </a:extLst>
            </p:cNvPr>
            <p:cNvSpPr txBox="1"/>
            <p:nvPr/>
          </p:nvSpPr>
          <p:spPr>
            <a:xfrm>
              <a:off x="3694196" y="4890182"/>
              <a:ext cx="1083567" cy="307777"/>
            </a:xfrm>
            <a:prstGeom prst="rect">
              <a:avLst/>
            </a:prstGeom>
            <a:noFill/>
          </p:spPr>
          <p:txBody>
            <a:bodyPr wrap="square" rtlCol="0">
              <a:spAutoFit/>
            </a:bodyPr>
            <a:lstStyle/>
            <a:p>
              <a:r>
                <a:rPr lang="en-US" sz="1400" dirty="0"/>
                <a:t>Detector</a:t>
              </a:r>
            </a:p>
          </p:txBody>
        </p:sp>
      </p:grpSp>
      <p:sp>
        <p:nvSpPr>
          <p:cNvPr id="92" name="Arc 91">
            <a:extLst>
              <a:ext uri="{FF2B5EF4-FFF2-40B4-BE49-F238E27FC236}">
                <a16:creationId xmlns:a16="http://schemas.microsoft.com/office/drawing/2014/main" id="{2FDC6779-A1F8-4DB4-BB97-1D01323C44C8}"/>
              </a:ext>
            </a:extLst>
          </p:cNvPr>
          <p:cNvSpPr/>
          <p:nvPr/>
        </p:nvSpPr>
        <p:spPr>
          <a:xfrm flipH="1">
            <a:off x="7488641" y="5041308"/>
            <a:ext cx="1014010" cy="1144323"/>
          </a:xfrm>
          <a:prstGeom prst="arc">
            <a:avLst>
              <a:gd name="adj1" fmla="val 19403108"/>
              <a:gd name="adj2" fmla="val 20685949"/>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nvGrpSpPr>
          <p:cNvPr id="108" name="Group 107">
            <a:extLst>
              <a:ext uri="{FF2B5EF4-FFF2-40B4-BE49-F238E27FC236}">
                <a16:creationId xmlns:a16="http://schemas.microsoft.com/office/drawing/2014/main" id="{9988A589-4B01-4AAC-A2E2-DF9F0F2F8CCF}"/>
              </a:ext>
            </a:extLst>
          </p:cNvPr>
          <p:cNvGrpSpPr/>
          <p:nvPr/>
        </p:nvGrpSpPr>
        <p:grpSpPr>
          <a:xfrm>
            <a:off x="6161370" y="4329986"/>
            <a:ext cx="3530537" cy="1264038"/>
            <a:chOff x="6161370" y="4329986"/>
            <a:chExt cx="3530537" cy="1264038"/>
          </a:xfrm>
        </p:grpSpPr>
        <p:sp>
          <p:nvSpPr>
            <p:cNvPr id="89" name="Rectangle 88">
              <a:extLst>
                <a:ext uri="{FF2B5EF4-FFF2-40B4-BE49-F238E27FC236}">
                  <a16:creationId xmlns:a16="http://schemas.microsoft.com/office/drawing/2014/main" id="{1D5B0D4F-C7BD-406B-B45D-D7DE72486228}"/>
                </a:ext>
              </a:extLst>
            </p:cNvPr>
            <p:cNvSpPr/>
            <p:nvPr/>
          </p:nvSpPr>
          <p:spPr>
            <a:xfrm>
              <a:off x="7453800" y="5483531"/>
              <a:ext cx="1102178" cy="110493"/>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0" name="Straight Arrow Connector 89">
              <a:extLst>
                <a:ext uri="{FF2B5EF4-FFF2-40B4-BE49-F238E27FC236}">
                  <a16:creationId xmlns:a16="http://schemas.microsoft.com/office/drawing/2014/main" id="{FE004054-43EB-4948-AF63-634B8D38EC11}"/>
                </a:ext>
              </a:extLst>
            </p:cNvPr>
            <p:cNvCxnSpPr>
              <a:cxnSpLocks/>
              <a:endCxn id="89" idx="0"/>
            </p:cNvCxnSpPr>
            <p:nvPr/>
          </p:nvCxnSpPr>
          <p:spPr>
            <a:xfrm>
              <a:off x="7277736" y="5167423"/>
              <a:ext cx="727153" cy="316108"/>
            </a:xfrm>
            <a:prstGeom prst="straightConnector1">
              <a:avLst/>
            </a:prstGeom>
            <a:ln w="127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91" name="Straight Arrow Connector 90">
              <a:extLst>
                <a:ext uri="{FF2B5EF4-FFF2-40B4-BE49-F238E27FC236}">
                  <a16:creationId xmlns:a16="http://schemas.microsoft.com/office/drawing/2014/main" id="{8A17FEA7-632B-4599-8B4F-D0B192C481ED}"/>
                </a:ext>
              </a:extLst>
            </p:cNvPr>
            <p:cNvCxnSpPr>
              <a:cxnSpLocks/>
              <a:stCxn id="89" idx="0"/>
              <a:endCxn id="95" idx="1"/>
            </p:cNvCxnSpPr>
            <p:nvPr/>
          </p:nvCxnSpPr>
          <p:spPr>
            <a:xfrm flipV="1">
              <a:off x="8004889" y="4755254"/>
              <a:ext cx="391139" cy="728277"/>
            </a:xfrm>
            <a:prstGeom prst="straightConnector1">
              <a:avLst/>
            </a:prstGeom>
            <a:ln w="127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323B38B4-B27D-4DF7-A736-4FB069BEA3BC}"/>
                    </a:ext>
                  </a:extLst>
                </p:cNvPr>
                <p:cNvSpPr txBox="1"/>
                <p:nvPr/>
              </p:nvSpPr>
              <p:spPr>
                <a:xfrm>
                  <a:off x="7239665" y="5206532"/>
                  <a:ext cx="349147"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𝜔</m:t>
                        </m:r>
                      </m:oMath>
                    </m:oMathPara>
                  </a14:m>
                  <a:endParaRPr lang="en-US" dirty="0"/>
                </a:p>
              </p:txBody>
            </p:sp>
          </mc:Choice>
          <mc:Fallback xmlns="">
            <p:sp>
              <p:nvSpPr>
                <p:cNvPr id="93" name="TextBox 92">
                  <a:extLst>
                    <a:ext uri="{FF2B5EF4-FFF2-40B4-BE49-F238E27FC236}">
                      <a16:creationId xmlns:a16="http://schemas.microsoft.com/office/drawing/2014/main" id="{323B38B4-B27D-4DF7-A736-4FB069BEA3BC}"/>
                    </a:ext>
                  </a:extLst>
                </p:cNvPr>
                <p:cNvSpPr txBox="1">
                  <a:spLocks noRot="1" noChangeAspect="1" noMove="1" noResize="1" noEditPoints="1" noAdjustHandles="1" noChangeArrowheads="1" noChangeShapeType="1" noTextEdit="1"/>
                </p:cNvSpPr>
                <p:nvPr/>
              </p:nvSpPr>
              <p:spPr>
                <a:xfrm>
                  <a:off x="7239665" y="5206532"/>
                  <a:ext cx="349147" cy="276999"/>
                </a:xfrm>
                <a:prstGeom prst="rect">
                  <a:avLst/>
                </a:prstGeom>
                <a:blipFill>
                  <a:blip r:embed="rId8"/>
                  <a:stretch>
                    <a:fillRect/>
                  </a:stretch>
                </a:blipFill>
              </p:spPr>
              <p:txBody>
                <a:bodyPr/>
                <a:lstStyle/>
                <a:p>
                  <a:r>
                    <a:rPr lang="en-US">
                      <a:noFill/>
                    </a:rPr>
                    <a:t> </a:t>
                  </a:r>
                </a:p>
              </p:txBody>
            </p:sp>
          </mc:Fallback>
        </mc:AlternateContent>
        <p:sp>
          <p:nvSpPr>
            <p:cNvPr id="94" name="Rectangle 93">
              <a:extLst>
                <a:ext uri="{FF2B5EF4-FFF2-40B4-BE49-F238E27FC236}">
                  <a16:creationId xmlns:a16="http://schemas.microsoft.com/office/drawing/2014/main" id="{42E066A7-AA8B-4004-A061-B2C04DDC2CA1}"/>
                </a:ext>
              </a:extLst>
            </p:cNvPr>
            <p:cNvSpPr/>
            <p:nvPr/>
          </p:nvSpPr>
          <p:spPr>
            <a:xfrm rot="1396421">
              <a:off x="7040142" y="5059721"/>
              <a:ext cx="177604" cy="4244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0714267B-D83F-47A7-A1AB-8829833D1B13}"/>
                </a:ext>
              </a:extLst>
            </p:cNvPr>
            <p:cNvSpPr/>
            <p:nvPr/>
          </p:nvSpPr>
          <p:spPr>
            <a:xfrm rot="17787469">
              <a:off x="8271616" y="4453714"/>
              <a:ext cx="448769" cy="20131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Box 95">
              <a:extLst>
                <a:ext uri="{FF2B5EF4-FFF2-40B4-BE49-F238E27FC236}">
                  <a16:creationId xmlns:a16="http://schemas.microsoft.com/office/drawing/2014/main" id="{9F0933A7-A432-438A-8447-182611ACFE9E}"/>
                </a:ext>
              </a:extLst>
            </p:cNvPr>
            <p:cNvSpPr txBox="1"/>
            <p:nvPr/>
          </p:nvSpPr>
          <p:spPr>
            <a:xfrm>
              <a:off x="6161370" y="4930941"/>
              <a:ext cx="1051127" cy="307777"/>
            </a:xfrm>
            <a:prstGeom prst="rect">
              <a:avLst/>
            </a:prstGeom>
            <a:noFill/>
          </p:spPr>
          <p:txBody>
            <a:bodyPr wrap="square" rtlCol="0">
              <a:spAutoFit/>
            </a:bodyPr>
            <a:lstStyle/>
            <a:p>
              <a:r>
                <a:rPr lang="en-US" sz="1400" dirty="0"/>
                <a:t>X-ray tube</a:t>
              </a:r>
            </a:p>
          </p:txBody>
        </p:sp>
        <p:sp>
          <p:nvSpPr>
            <p:cNvPr id="97" name="TextBox 96">
              <a:extLst>
                <a:ext uri="{FF2B5EF4-FFF2-40B4-BE49-F238E27FC236}">
                  <a16:creationId xmlns:a16="http://schemas.microsoft.com/office/drawing/2014/main" id="{447A9E5F-9C52-4D9C-8450-639BABAA6454}"/>
                </a:ext>
              </a:extLst>
            </p:cNvPr>
            <p:cNvSpPr txBox="1"/>
            <p:nvPr/>
          </p:nvSpPr>
          <p:spPr>
            <a:xfrm>
              <a:off x="8608340" y="4445586"/>
              <a:ext cx="1083567" cy="307777"/>
            </a:xfrm>
            <a:prstGeom prst="rect">
              <a:avLst/>
            </a:prstGeom>
            <a:noFill/>
          </p:spPr>
          <p:txBody>
            <a:bodyPr wrap="square" rtlCol="0">
              <a:spAutoFit/>
            </a:bodyPr>
            <a:lstStyle/>
            <a:p>
              <a:r>
                <a:rPr lang="en-US" sz="1400" dirty="0"/>
                <a:t>Detector</a:t>
              </a:r>
            </a:p>
          </p:txBody>
        </p:sp>
      </p:grpSp>
    </p:spTree>
    <p:extLst>
      <p:ext uri="{BB962C8B-B14F-4D97-AF65-F5344CB8AC3E}">
        <p14:creationId xmlns:p14="http://schemas.microsoft.com/office/powerpoint/2010/main" val="11496625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F735E4-3567-41D0-BD3A-9C0F4D41B9DE}"/>
              </a:ext>
            </a:extLst>
          </p:cNvPr>
          <p:cNvSpPr>
            <a:spLocks noGrp="1"/>
          </p:cNvSpPr>
          <p:nvPr>
            <p:ph type="title"/>
          </p:nvPr>
        </p:nvSpPr>
        <p:spPr>
          <a:xfrm>
            <a:off x="571500" y="36512"/>
            <a:ext cx="10515600" cy="1325563"/>
          </a:xfrm>
        </p:spPr>
        <p:txBody>
          <a:bodyPr>
            <a:normAutofit/>
          </a:bodyPr>
          <a:lstStyle/>
          <a:p>
            <a:r>
              <a:rPr lang="en-US" dirty="0"/>
              <a:t>(224) Grazing Incidence Reciprocal Space Map</a:t>
            </a:r>
          </a:p>
        </p:txBody>
      </p:sp>
      <p:pic>
        <p:nvPicPr>
          <p:cNvPr id="6" name="Picture 5">
            <a:extLst>
              <a:ext uri="{FF2B5EF4-FFF2-40B4-BE49-F238E27FC236}">
                <a16:creationId xmlns:a16="http://schemas.microsoft.com/office/drawing/2014/main" id="{6A45342F-A9FD-4E79-82A4-596F7E7FDDB9}"/>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4152409" y="1135691"/>
            <a:ext cx="3943253" cy="3017520"/>
          </a:xfrm>
          <a:prstGeom prst="rect">
            <a:avLst/>
          </a:prstGeom>
        </p:spPr>
      </p:pic>
      <p:pic>
        <p:nvPicPr>
          <p:cNvPr id="7" name="Picture 6">
            <a:extLst>
              <a:ext uri="{FF2B5EF4-FFF2-40B4-BE49-F238E27FC236}">
                <a16:creationId xmlns:a16="http://schemas.microsoft.com/office/drawing/2014/main" id="{7B8260C3-DFB8-444C-882C-666508B7EB62}"/>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209156" y="1135691"/>
            <a:ext cx="3943253" cy="3017520"/>
          </a:xfrm>
          <a:prstGeom prst="rect">
            <a:avLst/>
          </a:prstGeom>
        </p:spPr>
      </p:pic>
      <p:pic>
        <p:nvPicPr>
          <p:cNvPr id="8" name="Picture 7">
            <a:extLst>
              <a:ext uri="{FF2B5EF4-FFF2-40B4-BE49-F238E27FC236}">
                <a16:creationId xmlns:a16="http://schemas.microsoft.com/office/drawing/2014/main" id="{7DB25CFC-6E1B-4CDA-9F4C-3B49358DF6E0}"/>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8039591" y="1194173"/>
            <a:ext cx="3943253" cy="3017520"/>
          </a:xfrm>
          <a:prstGeom prst="rect">
            <a:avLst/>
          </a:prstGeom>
        </p:spPr>
      </p:pic>
      <p:sp>
        <p:nvSpPr>
          <p:cNvPr id="10" name="TextBox 9">
            <a:extLst>
              <a:ext uri="{FF2B5EF4-FFF2-40B4-BE49-F238E27FC236}">
                <a16:creationId xmlns:a16="http://schemas.microsoft.com/office/drawing/2014/main" id="{AFA217DF-8367-491C-91DF-A414CA0BD0E7}"/>
              </a:ext>
            </a:extLst>
          </p:cNvPr>
          <p:cNvSpPr txBox="1"/>
          <p:nvPr/>
        </p:nvSpPr>
        <p:spPr>
          <a:xfrm>
            <a:off x="1446154" y="4213549"/>
            <a:ext cx="5445514" cy="1531445"/>
          </a:xfrm>
          <a:prstGeom prst="rect">
            <a:avLst/>
          </a:prstGeom>
          <a:noFill/>
        </p:spPr>
        <p:txBody>
          <a:bodyPr wrap="square">
            <a:spAutoFit/>
          </a:bodyPr>
          <a:lstStyle/>
          <a:p>
            <a:pPr defTabSz="914463">
              <a:lnSpc>
                <a:spcPct val="150000"/>
              </a:lnSpc>
              <a:defRPr/>
            </a:pPr>
            <a:r>
              <a:rPr lang="en-US" sz="1600" b="1" kern="0" dirty="0">
                <a:solidFill>
                  <a:srgbClr val="FF00FF"/>
                </a:solidFill>
              </a:rPr>
              <a:t>W</a:t>
            </a:r>
            <a:r>
              <a:rPr lang="en-US" sz="1600" kern="0" dirty="0">
                <a:solidFill>
                  <a:prstClr val="black"/>
                </a:solidFill>
              </a:rPr>
              <a:t>-Wavelength Streak</a:t>
            </a:r>
          </a:p>
          <a:p>
            <a:pPr defTabSz="914463">
              <a:lnSpc>
                <a:spcPct val="150000"/>
              </a:lnSpc>
              <a:defRPr/>
            </a:pPr>
            <a:r>
              <a:rPr lang="en-US" sz="1600" b="1" kern="0" dirty="0">
                <a:solidFill>
                  <a:srgbClr val="FF0000"/>
                </a:solidFill>
              </a:rPr>
              <a:t>M</a:t>
            </a:r>
            <a:r>
              <a:rPr lang="en-US" sz="1600" kern="0" dirty="0">
                <a:solidFill>
                  <a:prstClr val="black"/>
                </a:solidFill>
              </a:rPr>
              <a:t>-Mosaic Spread (Relaxation Line)</a:t>
            </a:r>
          </a:p>
          <a:p>
            <a:pPr defTabSz="914463">
              <a:lnSpc>
                <a:spcPct val="150000"/>
              </a:lnSpc>
              <a:defRPr/>
            </a:pPr>
            <a:r>
              <a:rPr lang="en-US" sz="1600" b="1" kern="0" dirty="0">
                <a:solidFill>
                  <a:prstClr val="black"/>
                </a:solidFill>
              </a:rPr>
              <a:t>Black line </a:t>
            </a:r>
            <a:r>
              <a:rPr lang="en-US" sz="1600" kern="0" dirty="0">
                <a:solidFill>
                  <a:prstClr val="black"/>
                </a:solidFill>
              </a:rPr>
              <a:t>drawn from origin (Relaxed)</a:t>
            </a:r>
          </a:p>
          <a:p>
            <a:pPr defTabSz="914463">
              <a:lnSpc>
                <a:spcPct val="150000"/>
              </a:lnSpc>
              <a:defRPr/>
            </a:pPr>
            <a:r>
              <a:rPr lang="en-US" sz="1600" b="1" u="dash" kern="0" dirty="0">
                <a:solidFill>
                  <a:prstClr val="black"/>
                </a:solidFill>
              </a:rPr>
              <a:t>Dashed line </a:t>
            </a:r>
            <a:r>
              <a:rPr lang="en-US" sz="1600" kern="0" dirty="0">
                <a:solidFill>
                  <a:prstClr val="black"/>
                </a:solidFill>
              </a:rPr>
              <a:t>drawn through substrate peak (</a:t>
            </a:r>
            <a:r>
              <a:rPr lang="en-US" sz="1600" kern="0" dirty="0" err="1">
                <a:solidFill>
                  <a:prstClr val="black"/>
                </a:solidFill>
              </a:rPr>
              <a:t>Pseudomorphic</a:t>
            </a:r>
            <a:r>
              <a:rPr lang="en-US" sz="1600" kern="0" dirty="0">
                <a:solidFill>
                  <a:prstClr val="black"/>
                </a:solidFill>
              </a:rPr>
              <a:t>)</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2DD2DD96-820D-4146-8891-827CE899E926}"/>
                  </a:ext>
                </a:extLst>
              </p:cNvPr>
              <p:cNvSpPr txBox="1"/>
              <p:nvPr/>
            </p:nvSpPr>
            <p:spPr>
              <a:xfrm>
                <a:off x="8470751" y="5400489"/>
                <a:ext cx="1197957" cy="249364"/>
              </a:xfrm>
              <a:prstGeom prst="rect">
                <a:avLst/>
              </a:prstGeom>
              <a:noFill/>
            </p:spPr>
            <p:txBody>
              <a:bodyPr wrap="none" lIns="0" tIns="0" rIns="0" bIns="0" rtlCol="0">
                <a:spAutoFit/>
              </a:bodyPr>
              <a:lstStyle/>
              <a:p>
                <a:pPr defTabSz="914463">
                  <a:defRPr/>
                </a:pPr>
                <a14:m>
                  <m:oMathPara xmlns:m="http://schemas.openxmlformats.org/officeDocument/2006/math">
                    <m:oMathParaPr>
                      <m:jc m:val="centerGroup"/>
                    </m:oMathParaPr>
                    <m:oMath xmlns:m="http://schemas.openxmlformats.org/officeDocument/2006/math">
                      <m:r>
                        <a:rPr lang="en-US" sz="1600" i="1" kern="0">
                          <a:solidFill>
                            <a:prstClr val="black"/>
                          </a:solidFill>
                          <a:latin typeface="Cambria Math" panose="02040503050406030204" pitchFamily="18" charset="0"/>
                        </a:rPr>
                        <m:t>𝜆</m:t>
                      </m:r>
                      <m:r>
                        <a:rPr lang="en-US" sz="1600" kern="0">
                          <a:solidFill>
                            <a:prstClr val="black"/>
                          </a:solidFill>
                          <a:latin typeface="Cambria Math" panose="02040503050406030204" pitchFamily="18" charset="0"/>
                        </a:rPr>
                        <m:t>=1.5406 </m:t>
                      </m:r>
                      <m:r>
                        <m:rPr>
                          <m:nor/>
                        </m:rPr>
                        <a:rPr lang="en-US" sz="1600" kern="0">
                          <a:solidFill>
                            <a:prstClr val="black"/>
                          </a:solidFill>
                        </a:rPr>
                        <m:t>Å</m:t>
                      </m:r>
                    </m:oMath>
                  </m:oMathPara>
                </a14:m>
                <a:endParaRPr lang="en-US" sz="1600" kern="0" dirty="0">
                  <a:solidFill>
                    <a:prstClr val="black"/>
                  </a:solidFill>
                </a:endParaRPr>
              </a:p>
            </p:txBody>
          </p:sp>
        </mc:Choice>
        <mc:Fallback xmlns="">
          <p:sp>
            <p:nvSpPr>
              <p:cNvPr id="11" name="TextBox 10">
                <a:extLst>
                  <a:ext uri="{FF2B5EF4-FFF2-40B4-BE49-F238E27FC236}">
                    <a16:creationId xmlns:a16="http://schemas.microsoft.com/office/drawing/2014/main" id="{2DD2DD96-820D-4146-8891-827CE899E926}"/>
                  </a:ext>
                </a:extLst>
              </p:cNvPr>
              <p:cNvSpPr txBox="1">
                <a:spLocks noRot="1" noChangeAspect="1" noMove="1" noResize="1" noEditPoints="1" noAdjustHandles="1" noChangeArrowheads="1" noChangeShapeType="1" noTextEdit="1"/>
              </p:cNvSpPr>
              <p:nvPr/>
            </p:nvSpPr>
            <p:spPr>
              <a:xfrm>
                <a:off x="8470751" y="5400489"/>
                <a:ext cx="1197957" cy="249364"/>
              </a:xfrm>
              <a:prstGeom prst="rect">
                <a:avLst/>
              </a:prstGeom>
              <a:blipFill>
                <a:blip r:embed="rId5"/>
                <a:stretch>
                  <a:fillRect l="-3571" t="-9756" r="-4592" b="-121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90293105-1A38-4DAF-8C0A-AD2D9D2F1FC0}"/>
                  </a:ext>
                </a:extLst>
              </p:cNvPr>
              <p:cNvSpPr txBox="1"/>
              <p:nvPr/>
            </p:nvSpPr>
            <p:spPr>
              <a:xfrm>
                <a:off x="7484264" y="4299800"/>
                <a:ext cx="3234539" cy="462627"/>
              </a:xfrm>
              <a:prstGeom prst="rect">
                <a:avLst/>
              </a:prstGeom>
              <a:noFill/>
            </p:spPr>
            <p:txBody>
              <a:bodyPr wrap="none" lIns="0" tIns="0" rIns="0" bIns="0" rtlCol="0">
                <a:spAutoFit/>
              </a:bodyPr>
              <a:lstStyle/>
              <a:p>
                <a:pPr defTabSz="914463">
                  <a:defRPr/>
                </a:pPr>
                <a14:m>
                  <m:oMathPara xmlns:m="http://schemas.openxmlformats.org/officeDocument/2006/math">
                    <m:oMathParaPr>
                      <m:jc m:val="centerGroup"/>
                    </m:oMathParaPr>
                    <m:oMath xmlns:m="http://schemas.openxmlformats.org/officeDocument/2006/math">
                      <m:r>
                        <a:rPr lang="en-US" sz="1600" i="1" kern="0">
                          <a:solidFill>
                            <a:prstClr val="black"/>
                          </a:solidFill>
                          <a:latin typeface="Cambria Math" panose="02040503050406030204" pitchFamily="18" charset="0"/>
                        </a:rPr>
                        <m:t>𝑠</m:t>
                      </m:r>
                      <m:r>
                        <a:rPr lang="en-US" sz="1600" i="1" kern="0" baseline="-25000">
                          <a:solidFill>
                            <a:prstClr val="black"/>
                          </a:solidFill>
                          <a:latin typeface="Cambria Math" panose="02040503050406030204" pitchFamily="18" charset="0"/>
                        </a:rPr>
                        <m:t>𝑥</m:t>
                      </m:r>
                      <m:r>
                        <a:rPr lang="en-US" sz="1600" i="1" kern="0">
                          <a:solidFill>
                            <a:prstClr val="black"/>
                          </a:solidFill>
                          <a:latin typeface="Cambria Math" panose="02040503050406030204" pitchFamily="18" charset="0"/>
                        </a:rPr>
                        <m:t>=</m:t>
                      </m:r>
                      <m:f>
                        <m:fPr>
                          <m:ctrlPr>
                            <a:rPr lang="en-US" sz="1600" i="1" kern="0">
                              <a:solidFill>
                                <a:prstClr val="black"/>
                              </a:solidFill>
                              <a:latin typeface="Cambria Math" panose="02040503050406030204" pitchFamily="18" charset="0"/>
                            </a:rPr>
                          </m:ctrlPr>
                        </m:fPr>
                        <m:num>
                          <m:r>
                            <a:rPr lang="en-US" sz="1600" i="1" kern="0">
                              <a:solidFill>
                                <a:prstClr val="black"/>
                              </a:solidFill>
                              <a:latin typeface="Cambria Math" panose="02040503050406030204" pitchFamily="18" charset="0"/>
                            </a:rPr>
                            <m:t>𝑞</m:t>
                          </m:r>
                          <m:r>
                            <a:rPr lang="en-US" sz="1600" i="1" kern="0" baseline="-25000">
                              <a:solidFill>
                                <a:prstClr val="black"/>
                              </a:solidFill>
                              <a:latin typeface="Cambria Math" panose="02040503050406030204" pitchFamily="18" charset="0"/>
                            </a:rPr>
                            <m:t>𝑥</m:t>
                          </m:r>
                        </m:num>
                        <m:den>
                          <m:r>
                            <a:rPr lang="en-US" sz="1600" i="1" kern="0">
                              <a:solidFill>
                                <a:prstClr val="black"/>
                              </a:solidFill>
                              <a:latin typeface="Cambria Math" panose="02040503050406030204" pitchFamily="18" charset="0"/>
                            </a:rPr>
                            <m:t>2</m:t>
                          </m:r>
                          <m:r>
                            <a:rPr lang="en-US" sz="1600" i="1" kern="0">
                              <a:solidFill>
                                <a:prstClr val="black"/>
                              </a:solidFill>
                              <a:latin typeface="Cambria Math" panose="02040503050406030204" pitchFamily="18" charset="0"/>
                              <a:ea typeface="Cambria Math" panose="02040503050406030204" pitchFamily="18" charset="0"/>
                            </a:rPr>
                            <m:t>𝜋</m:t>
                          </m:r>
                        </m:den>
                      </m:f>
                      <m:r>
                        <a:rPr lang="en-US" sz="1600" i="1" kern="0">
                          <a:solidFill>
                            <a:prstClr val="black"/>
                          </a:solidFill>
                          <a:latin typeface="Cambria Math" panose="02040503050406030204" pitchFamily="18" charset="0"/>
                        </a:rPr>
                        <m:t>=</m:t>
                      </m:r>
                      <m:f>
                        <m:fPr>
                          <m:ctrlPr>
                            <a:rPr lang="en-US" sz="1600" i="1" kern="0">
                              <a:solidFill>
                                <a:prstClr val="black"/>
                              </a:solidFill>
                              <a:latin typeface="Cambria Math" panose="02040503050406030204" pitchFamily="18" charset="0"/>
                            </a:rPr>
                          </m:ctrlPr>
                        </m:fPr>
                        <m:num>
                          <m:r>
                            <a:rPr lang="en-US" sz="1600" i="1" kern="0">
                              <a:solidFill>
                                <a:prstClr val="black"/>
                              </a:solidFill>
                              <a:latin typeface="Cambria Math" panose="02040503050406030204" pitchFamily="18" charset="0"/>
                            </a:rPr>
                            <m:t>1</m:t>
                          </m:r>
                        </m:num>
                        <m:den>
                          <m:r>
                            <a:rPr lang="en-US" sz="1600" i="1" kern="0">
                              <a:solidFill>
                                <a:prstClr val="black"/>
                              </a:solidFill>
                              <a:latin typeface="Cambria Math" panose="02040503050406030204" pitchFamily="18" charset="0"/>
                              <a:ea typeface="Cambria Math" panose="02040503050406030204" pitchFamily="18" charset="0"/>
                            </a:rPr>
                            <m:t>𝜆</m:t>
                          </m:r>
                        </m:den>
                      </m:f>
                      <m:r>
                        <a:rPr lang="en-US" sz="1600" i="1" kern="0">
                          <a:solidFill>
                            <a:prstClr val="black"/>
                          </a:solidFill>
                          <a:latin typeface="Cambria Math" panose="02040503050406030204" pitchFamily="18" charset="0"/>
                        </a:rPr>
                        <m:t>[</m:t>
                      </m:r>
                      <m:func>
                        <m:funcPr>
                          <m:ctrlPr>
                            <a:rPr lang="en-US" sz="1600" i="1" kern="0">
                              <a:solidFill>
                                <a:prstClr val="black"/>
                              </a:solidFill>
                              <a:latin typeface="Cambria Math" panose="02040503050406030204" pitchFamily="18" charset="0"/>
                            </a:rPr>
                          </m:ctrlPr>
                        </m:funcPr>
                        <m:fName>
                          <m:r>
                            <m:rPr>
                              <m:sty m:val="p"/>
                            </m:rPr>
                            <a:rPr lang="en-US" sz="1600" kern="0">
                              <a:solidFill>
                                <a:prstClr val="black"/>
                              </a:solidFill>
                              <a:latin typeface="Cambria Math" panose="02040503050406030204" pitchFamily="18" charset="0"/>
                            </a:rPr>
                            <m:t>cos</m:t>
                          </m:r>
                        </m:fName>
                        <m:e>
                          <m:d>
                            <m:dPr>
                              <m:ctrlPr>
                                <a:rPr lang="en-US" sz="1600" i="1" kern="0">
                                  <a:solidFill>
                                    <a:prstClr val="black"/>
                                  </a:solidFill>
                                  <a:latin typeface="Cambria Math" panose="02040503050406030204" pitchFamily="18" charset="0"/>
                                </a:rPr>
                              </m:ctrlPr>
                            </m:dPr>
                            <m:e>
                              <m:r>
                                <a:rPr lang="en-US" sz="1600" i="1" kern="0">
                                  <a:solidFill>
                                    <a:prstClr val="black"/>
                                  </a:solidFill>
                                  <a:latin typeface="Cambria Math" panose="02040503050406030204" pitchFamily="18" charset="0"/>
                                  <a:ea typeface="Cambria Math" panose="02040503050406030204" pitchFamily="18" charset="0"/>
                                </a:rPr>
                                <m:t>𝜔</m:t>
                              </m:r>
                            </m:e>
                          </m:d>
                        </m:e>
                      </m:func>
                      <m:r>
                        <a:rPr lang="en-US" sz="1600" i="1" kern="0">
                          <a:solidFill>
                            <a:prstClr val="black"/>
                          </a:solidFill>
                          <a:latin typeface="Cambria Math" panose="02040503050406030204" pitchFamily="18" charset="0"/>
                          <a:ea typeface="Cambria Math" panose="02040503050406030204" pitchFamily="18" charset="0"/>
                        </a:rPr>
                        <m:t>−</m:t>
                      </m:r>
                      <m:func>
                        <m:funcPr>
                          <m:ctrlPr>
                            <a:rPr lang="en-US" sz="1600" i="1" kern="0">
                              <a:solidFill>
                                <a:prstClr val="black"/>
                              </a:solidFill>
                              <a:latin typeface="Cambria Math" panose="02040503050406030204" pitchFamily="18" charset="0"/>
                              <a:ea typeface="Cambria Math" panose="02040503050406030204" pitchFamily="18" charset="0"/>
                            </a:rPr>
                          </m:ctrlPr>
                        </m:funcPr>
                        <m:fName>
                          <m:r>
                            <m:rPr>
                              <m:sty m:val="p"/>
                            </m:rPr>
                            <a:rPr lang="en-US" sz="1600" kern="0">
                              <a:solidFill>
                                <a:prstClr val="black"/>
                              </a:solidFill>
                              <a:latin typeface="Cambria Math" panose="02040503050406030204" pitchFamily="18" charset="0"/>
                              <a:ea typeface="Cambria Math" panose="02040503050406030204" pitchFamily="18" charset="0"/>
                            </a:rPr>
                            <m:t>cos</m:t>
                          </m:r>
                        </m:fName>
                        <m:e>
                          <m:d>
                            <m:dPr>
                              <m:ctrlPr>
                                <a:rPr lang="en-US" sz="1600" i="1" kern="0">
                                  <a:solidFill>
                                    <a:prstClr val="black"/>
                                  </a:solidFill>
                                  <a:latin typeface="Cambria Math" panose="02040503050406030204" pitchFamily="18" charset="0"/>
                                  <a:ea typeface="Cambria Math" panose="02040503050406030204" pitchFamily="18" charset="0"/>
                                </a:rPr>
                              </m:ctrlPr>
                            </m:dPr>
                            <m:e>
                              <m:r>
                                <a:rPr lang="en-US" sz="1600" i="1" kern="0">
                                  <a:solidFill>
                                    <a:prstClr val="black"/>
                                  </a:solidFill>
                                  <a:latin typeface="Cambria Math" panose="02040503050406030204" pitchFamily="18" charset="0"/>
                                  <a:ea typeface="Cambria Math" panose="02040503050406030204" pitchFamily="18" charset="0"/>
                                </a:rPr>
                                <m:t>2</m:t>
                              </m:r>
                              <m:r>
                                <a:rPr lang="en-US" sz="1600" i="1" kern="0">
                                  <a:solidFill>
                                    <a:prstClr val="black"/>
                                  </a:solidFill>
                                  <a:latin typeface="Cambria Math" panose="02040503050406030204" pitchFamily="18" charset="0"/>
                                  <a:ea typeface="Cambria Math" panose="02040503050406030204" pitchFamily="18" charset="0"/>
                                </a:rPr>
                                <m:t>𝜃</m:t>
                              </m:r>
                              <m:r>
                                <a:rPr lang="en-US" sz="1600" i="1" kern="0">
                                  <a:solidFill>
                                    <a:prstClr val="black"/>
                                  </a:solidFill>
                                  <a:latin typeface="Cambria Math" panose="02040503050406030204" pitchFamily="18" charset="0"/>
                                  <a:ea typeface="Cambria Math" panose="02040503050406030204" pitchFamily="18" charset="0"/>
                                </a:rPr>
                                <m:t>−</m:t>
                              </m:r>
                              <m:r>
                                <a:rPr lang="en-US" sz="1600" i="1" kern="0">
                                  <a:solidFill>
                                    <a:prstClr val="black"/>
                                  </a:solidFill>
                                  <a:latin typeface="Cambria Math" panose="02040503050406030204" pitchFamily="18" charset="0"/>
                                  <a:ea typeface="Cambria Math" panose="02040503050406030204" pitchFamily="18" charset="0"/>
                                </a:rPr>
                                <m:t>𝜔</m:t>
                              </m:r>
                            </m:e>
                          </m:d>
                        </m:e>
                      </m:func>
                      <m:r>
                        <a:rPr lang="en-US" sz="1600" i="1" kern="0">
                          <a:solidFill>
                            <a:prstClr val="black"/>
                          </a:solidFill>
                          <a:latin typeface="Cambria Math" panose="02040503050406030204" pitchFamily="18" charset="0"/>
                          <a:ea typeface="Cambria Math" panose="02040503050406030204" pitchFamily="18" charset="0"/>
                        </a:rPr>
                        <m:t>]</m:t>
                      </m:r>
                    </m:oMath>
                  </m:oMathPara>
                </a14:m>
                <a:endParaRPr lang="en-US" sz="1600" kern="0" dirty="0">
                  <a:solidFill>
                    <a:prstClr val="black"/>
                  </a:solidFill>
                </a:endParaRPr>
              </a:p>
            </p:txBody>
          </p:sp>
        </mc:Choice>
        <mc:Fallback xmlns="">
          <p:sp>
            <p:nvSpPr>
              <p:cNvPr id="12" name="TextBox 11">
                <a:extLst>
                  <a:ext uri="{FF2B5EF4-FFF2-40B4-BE49-F238E27FC236}">
                    <a16:creationId xmlns:a16="http://schemas.microsoft.com/office/drawing/2014/main" id="{90293105-1A38-4DAF-8C0A-AD2D9D2F1FC0}"/>
                  </a:ext>
                </a:extLst>
              </p:cNvPr>
              <p:cNvSpPr txBox="1">
                <a:spLocks noRot="1" noChangeAspect="1" noMove="1" noResize="1" noEditPoints="1" noAdjustHandles="1" noChangeArrowheads="1" noChangeShapeType="1" noTextEdit="1"/>
              </p:cNvSpPr>
              <p:nvPr/>
            </p:nvSpPr>
            <p:spPr>
              <a:xfrm>
                <a:off x="7484264" y="4299800"/>
                <a:ext cx="3234539" cy="46262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F823F221-F3C2-4A9D-8795-A3F6809932B6}"/>
                  </a:ext>
                </a:extLst>
              </p:cNvPr>
              <p:cNvSpPr txBox="1"/>
              <p:nvPr/>
            </p:nvSpPr>
            <p:spPr>
              <a:xfrm>
                <a:off x="7484264" y="4849755"/>
                <a:ext cx="3170933" cy="462627"/>
              </a:xfrm>
              <a:prstGeom prst="rect">
                <a:avLst/>
              </a:prstGeom>
              <a:noFill/>
            </p:spPr>
            <p:txBody>
              <a:bodyPr wrap="none" lIns="0" tIns="0" rIns="0" bIns="0" rtlCol="0">
                <a:spAutoFit/>
              </a:bodyPr>
              <a:lstStyle/>
              <a:p>
                <a:pPr defTabSz="914463">
                  <a:defRPr/>
                </a:pPr>
                <a14:m>
                  <m:oMathPara xmlns:m="http://schemas.openxmlformats.org/officeDocument/2006/math">
                    <m:oMathParaPr>
                      <m:jc m:val="centerGroup"/>
                    </m:oMathParaPr>
                    <m:oMath xmlns:m="http://schemas.openxmlformats.org/officeDocument/2006/math">
                      <m:r>
                        <a:rPr lang="en-US" sz="1600" i="1" kern="0">
                          <a:solidFill>
                            <a:prstClr val="black"/>
                          </a:solidFill>
                          <a:latin typeface="Cambria Math" panose="02040503050406030204" pitchFamily="18" charset="0"/>
                        </a:rPr>
                        <m:t>𝑠</m:t>
                      </m:r>
                      <m:r>
                        <a:rPr lang="en-US" sz="1600" i="1" kern="0" baseline="-25000">
                          <a:solidFill>
                            <a:prstClr val="black"/>
                          </a:solidFill>
                          <a:latin typeface="Cambria Math" panose="02040503050406030204" pitchFamily="18" charset="0"/>
                        </a:rPr>
                        <m:t>𝑧</m:t>
                      </m:r>
                      <m:r>
                        <a:rPr lang="en-US" sz="1600" i="1" kern="0">
                          <a:solidFill>
                            <a:prstClr val="black"/>
                          </a:solidFill>
                          <a:latin typeface="Cambria Math" panose="02040503050406030204" pitchFamily="18" charset="0"/>
                        </a:rPr>
                        <m:t>=</m:t>
                      </m:r>
                      <m:f>
                        <m:fPr>
                          <m:ctrlPr>
                            <a:rPr lang="en-US" sz="1600" i="1" kern="0">
                              <a:solidFill>
                                <a:prstClr val="black"/>
                              </a:solidFill>
                              <a:latin typeface="Cambria Math" panose="02040503050406030204" pitchFamily="18" charset="0"/>
                            </a:rPr>
                          </m:ctrlPr>
                        </m:fPr>
                        <m:num>
                          <m:r>
                            <a:rPr lang="en-US" sz="1600" i="1" kern="0">
                              <a:solidFill>
                                <a:prstClr val="black"/>
                              </a:solidFill>
                              <a:latin typeface="Cambria Math" panose="02040503050406030204" pitchFamily="18" charset="0"/>
                            </a:rPr>
                            <m:t>𝑞</m:t>
                          </m:r>
                          <m:r>
                            <a:rPr lang="en-US" sz="1600" i="1" kern="0" baseline="-25000">
                              <a:solidFill>
                                <a:prstClr val="black"/>
                              </a:solidFill>
                              <a:latin typeface="Cambria Math" panose="02040503050406030204" pitchFamily="18" charset="0"/>
                            </a:rPr>
                            <m:t>𝑧</m:t>
                          </m:r>
                        </m:num>
                        <m:den>
                          <m:r>
                            <a:rPr lang="en-US" sz="1600" i="1" kern="0">
                              <a:solidFill>
                                <a:prstClr val="black"/>
                              </a:solidFill>
                              <a:latin typeface="Cambria Math" panose="02040503050406030204" pitchFamily="18" charset="0"/>
                            </a:rPr>
                            <m:t>2</m:t>
                          </m:r>
                          <m:r>
                            <a:rPr lang="en-US" sz="1600" i="1" kern="0">
                              <a:solidFill>
                                <a:prstClr val="black"/>
                              </a:solidFill>
                              <a:latin typeface="Cambria Math" panose="02040503050406030204" pitchFamily="18" charset="0"/>
                              <a:ea typeface="Cambria Math" panose="02040503050406030204" pitchFamily="18" charset="0"/>
                            </a:rPr>
                            <m:t>𝜋</m:t>
                          </m:r>
                        </m:den>
                      </m:f>
                      <m:r>
                        <a:rPr lang="en-US" sz="1600" i="1" kern="0">
                          <a:solidFill>
                            <a:prstClr val="black"/>
                          </a:solidFill>
                          <a:latin typeface="Cambria Math" panose="02040503050406030204" pitchFamily="18" charset="0"/>
                        </a:rPr>
                        <m:t>=</m:t>
                      </m:r>
                      <m:f>
                        <m:fPr>
                          <m:ctrlPr>
                            <a:rPr lang="en-US" sz="1600" i="1" kern="0">
                              <a:solidFill>
                                <a:prstClr val="black"/>
                              </a:solidFill>
                              <a:latin typeface="Cambria Math" panose="02040503050406030204" pitchFamily="18" charset="0"/>
                            </a:rPr>
                          </m:ctrlPr>
                        </m:fPr>
                        <m:num>
                          <m:r>
                            <a:rPr lang="en-US" sz="1600" i="1" kern="0">
                              <a:solidFill>
                                <a:prstClr val="black"/>
                              </a:solidFill>
                              <a:latin typeface="Cambria Math" panose="02040503050406030204" pitchFamily="18" charset="0"/>
                            </a:rPr>
                            <m:t>1</m:t>
                          </m:r>
                        </m:num>
                        <m:den>
                          <m:r>
                            <a:rPr lang="en-US" sz="1600" i="1" kern="0">
                              <a:solidFill>
                                <a:prstClr val="black"/>
                              </a:solidFill>
                              <a:latin typeface="Cambria Math" panose="02040503050406030204" pitchFamily="18" charset="0"/>
                              <a:ea typeface="Cambria Math" panose="02040503050406030204" pitchFamily="18" charset="0"/>
                            </a:rPr>
                            <m:t>𝜆</m:t>
                          </m:r>
                        </m:den>
                      </m:f>
                      <m:r>
                        <a:rPr lang="en-US" sz="1600" i="1" kern="0">
                          <a:solidFill>
                            <a:prstClr val="black"/>
                          </a:solidFill>
                          <a:latin typeface="Cambria Math" panose="02040503050406030204" pitchFamily="18" charset="0"/>
                        </a:rPr>
                        <m:t>[</m:t>
                      </m:r>
                      <m:func>
                        <m:funcPr>
                          <m:ctrlPr>
                            <a:rPr lang="en-US" sz="1600" i="1" kern="0">
                              <a:solidFill>
                                <a:prstClr val="black"/>
                              </a:solidFill>
                              <a:latin typeface="Cambria Math" panose="02040503050406030204" pitchFamily="18" charset="0"/>
                            </a:rPr>
                          </m:ctrlPr>
                        </m:funcPr>
                        <m:fName>
                          <m:r>
                            <m:rPr>
                              <m:sty m:val="p"/>
                            </m:rPr>
                            <a:rPr lang="en-US" sz="1600" kern="0">
                              <a:solidFill>
                                <a:prstClr val="black"/>
                              </a:solidFill>
                              <a:latin typeface="Cambria Math" panose="02040503050406030204" pitchFamily="18" charset="0"/>
                            </a:rPr>
                            <m:t>sin</m:t>
                          </m:r>
                        </m:fName>
                        <m:e>
                          <m:d>
                            <m:dPr>
                              <m:ctrlPr>
                                <a:rPr lang="en-US" sz="1600" i="1" kern="0">
                                  <a:solidFill>
                                    <a:prstClr val="black"/>
                                  </a:solidFill>
                                  <a:latin typeface="Cambria Math" panose="02040503050406030204" pitchFamily="18" charset="0"/>
                                </a:rPr>
                              </m:ctrlPr>
                            </m:dPr>
                            <m:e>
                              <m:r>
                                <a:rPr lang="en-US" sz="1600" i="1" kern="0">
                                  <a:solidFill>
                                    <a:prstClr val="black"/>
                                  </a:solidFill>
                                  <a:latin typeface="Cambria Math" panose="02040503050406030204" pitchFamily="18" charset="0"/>
                                  <a:ea typeface="Cambria Math" panose="02040503050406030204" pitchFamily="18" charset="0"/>
                                </a:rPr>
                                <m:t>𝜔</m:t>
                              </m:r>
                            </m:e>
                          </m:d>
                        </m:e>
                      </m:func>
                      <m:r>
                        <a:rPr lang="en-US" sz="1600" i="1" kern="0">
                          <a:solidFill>
                            <a:prstClr val="black"/>
                          </a:solidFill>
                          <a:latin typeface="Cambria Math" panose="02040503050406030204" pitchFamily="18" charset="0"/>
                          <a:ea typeface="Cambria Math" panose="02040503050406030204" pitchFamily="18" charset="0"/>
                        </a:rPr>
                        <m:t>+</m:t>
                      </m:r>
                      <m:func>
                        <m:funcPr>
                          <m:ctrlPr>
                            <a:rPr lang="en-US" sz="1600" i="1" kern="0">
                              <a:solidFill>
                                <a:prstClr val="black"/>
                              </a:solidFill>
                              <a:latin typeface="Cambria Math" panose="02040503050406030204" pitchFamily="18" charset="0"/>
                              <a:ea typeface="Cambria Math" panose="02040503050406030204" pitchFamily="18" charset="0"/>
                            </a:rPr>
                          </m:ctrlPr>
                        </m:funcPr>
                        <m:fName>
                          <m:r>
                            <m:rPr>
                              <m:sty m:val="p"/>
                            </m:rPr>
                            <a:rPr lang="en-US" sz="1600" kern="0">
                              <a:solidFill>
                                <a:prstClr val="black"/>
                              </a:solidFill>
                              <a:latin typeface="Cambria Math" panose="02040503050406030204" pitchFamily="18" charset="0"/>
                              <a:ea typeface="Cambria Math" panose="02040503050406030204" pitchFamily="18" charset="0"/>
                            </a:rPr>
                            <m:t>sin</m:t>
                          </m:r>
                        </m:fName>
                        <m:e>
                          <m:d>
                            <m:dPr>
                              <m:ctrlPr>
                                <a:rPr lang="en-US" sz="1600" i="1" kern="0">
                                  <a:solidFill>
                                    <a:prstClr val="black"/>
                                  </a:solidFill>
                                  <a:latin typeface="Cambria Math" panose="02040503050406030204" pitchFamily="18" charset="0"/>
                                  <a:ea typeface="Cambria Math" panose="02040503050406030204" pitchFamily="18" charset="0"/>
                                </a:rPr>
                              </m:ctrlPr>
                            </m:dPr>
                            <m:e>
                              <m:r>
                                <a:rPr lang="en-US" sz="1600" i="1" kern="0">
                                  <a:solidFill>
                                    <a:prstClr val="black"/>
                                  </a:solidFill>
                                  <a:latin typeface="Cambria Math" panose="02040503050406030204" pitchFamily="18" charset="0"/>
                                  <a:ea typeface="Cambria Math" panose="02040503050406030204" pitchFamily="18" charset="0"/>
                                </a:rPr>
                                <m:t>2</m:t>
                              </m:r>
                              <m:r>
                                <a:rPr lang="en-US" sz="1600" i="1" kern="0">
                                  <a:solidFill>
                                    <a:prstClr val="black"/>
                                  </a:solidFill>
                                  <a:latin typeface="Cambria Math" panose="02040503050406030204" pitchFamily="18" charset="0"/>
                                  <a:ea typeface="Cambria Math" panose="02040503050406030204" pitchFamily="18" charset="0"/>
                                </a:rPr>
                                <m:t>𝜃</m:t>
                              </m:r>
                              <m:r>
                                <a:rPr lang="en-US" sz="1600" i="1" kern="0">
                                  <a:solidFill>
                                    <a:prstClr val="black"/>
                                  </a:solidFill>
                                  <a:latin typeface="Cambria Math" panose="02040503050406030204" pitchFamily="18" charset="0"/>
                                  <a:ea typeface="Cambria Math" panose="02040503050406030204" pitchFamily="18" charset="0"/>
                                </a:rPr>
                                <m:t>−</m:t>
                              </m:r>
                              <m:r>
                                <a:rPr lang="en-US" sz="1600" i="1" kern="0">
                                  <a:solidFill>
                                    <a:prstClr val="black"/>
                                  </a:solidFill>
                                  <a:latin typeface="Cambria Math" panose="02040503050406030204" pitchFamily="18" charset="0"/>
                                  <a:ea typeface="Cambria Math" panose="02040503050406030204" pitchFamily="18" charset="0"/>
                                </a:rPr>
                                <m:t>𝜔</m:t>
                              </m:r>
                            </m:e>
                          </m:d>
                        </m:e>
                      </m:func>
                      <m:r>
                        <a:rPr lang="en-US" sz="1600" i="1" kern="0">
                          <a:solidFill>
                            <a:prstClr val="black"/>
                          </a:solidFill>
                          <a:latin typeface="Cambria Math" panose="02040503050406030204" pitchFamily="18" charset="0"/>
                          <a:ea typeface="Cambria Math" panose="02040503050406030204" pitchFamily="18" charset="0"/>
                        </a:rPr>
                        <m:t>]</m:t>
                      </m:r>
                    </m:oMath>
                  </m:oMathPara>
                </a14:m>
                <a:endParaRPr lang="en-US" sz="1600" kern="0" dirty="0">
                  <a:solidFill>
                    <a:prstClr val="black"/>
                  </a:solidFill>
                </a:endParaRPr>
              </a:p>
            </p:txBody>
          </p:sp>
        </mc:Choice>
        <mc:Fallback xmlns="">
          <p:sp>
            <p:nvSpPr>
              <p:cNvPr id="13" name="TextBox 12">
                <a:extLst>
                  <a:ext uri="{FF2B5EF4-FFF2-40B4-BE49-F238E27FC236}">
                    <a16:creationId xmlns:a16="http://schemas.microsoft.com/office/drawing/2014/main" id="{F823F221-F3C2-4A9D-8795-A3F6809932B6}"/>
                  </a:ext>
                </a:extLst>
              </p:cNvPr>
              <p:cNvSpPr txBox="1">
                <a:spLocks noRot="1" noChangeAspect="1" noMove="1" noResize="1" noEditPoints="1" noAdjustHandles="1" noChangeArrowheads="1" noChangeShapeType="1" noTextEdit="1"/>
              </p:cNvSpPr>
              <p:nvPr/>
            </p:nvSpPr>
            <p:spPr>
              <a:xfrm>
                <a:off x="7484264" y="4849755"/>
                <a:ext cx="3170933" cy="462627"/>
              </a:xfrm>
              <a:prstGeom prst="rect">
                <a:avLst/>
              </a:prstGeom>
              <a:blipFill>
                <a:blip r:embed="rId7"/>
                <a:stretch>
                  <a:fillRect/>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59DDCF3F-B5DE-4D6F-8DC8-A52441F8C1EF}"/>
              </a:ext>
            </a:extLst>
          </p:cNvPr>
          <p:cNvSpPr txBox="1"/>
          <p:nvPr/>
        </p:nvSpPr>
        <p:spPr>
          <a:xfrm>
            <a:off x="480713" y="930075"/>
            <a:ext cx="2502844" cy="369332"/>
          </a:xfrm>
          <a:prstGeom prst="rect">
            <a:avLst/>
          </a:prstGeom>
          <a:noFill/>
        </p:spPr>
        <p:txBody>
          <a:bodyPr wrap="square" rtlCol="0">
            <a:spAutoFit/>
          </a:bodyPr>
          <a:lstStyle/>
          <a:p>
            <a:r>
              <a:rPr lang="en-US" dirty="0"/>
              <a:t>Bulk GaAs</a:t>
            </a:r>
          </a:p>
        </p:txBody>
      </p:sp>
      <p:sp>
        <p:nvSpPr>
          <p:cNvPr id="15" name="TextBox 14">
            <a:extLst>
              <a:ext uri="{FF2B5EF4-FFF2-40B4-BE49-F238E27FC236}">
                <a16:creationId xmlns:a16="http://schemas.microsoft.com/office/drawing/2014/main" id="{BB8550DA-AFFE-4485-B783-53827FA4E342}"/>
              </a:ext>
            </a:extLst>
          </p:cNvPr>
          <p:cNvSpPr txBox="1"/>
          <p:nvPr/>
        </p:nvSpPr>
        <p:spPr>
          <a:xfrm>
            <a:off x="4308294" y="956231"/>
            <a:ext cx="1708622" cy="369332"/>
          </a:xfrm>
          <a:prstGeom prst="rect">
            <a:avLst/>
          </a:prstGeom>
          <a:noFill/>
        </p:spPr>
        <p:txBody>
          <a:bodyPr wrap="square" rtlCol="0">
            <a:spAutoFit/>
          </a:bodyPr>
          <a:lstStyle/>
          <a:p>
            <a:r>
              <a:rPr lang="en-US" dirty="0"/>
              <a:t>Bulk Ge</a:t>
            </a:r>
          </a:p>
        </p:txBody>
      </p:sp>
      <p:sp>
        <p:nvSpPr>
          <p:cNvPr id="16" name="TextBox 15">
            <a:extLst>
              <a:ext uri="{FF2B5EF4-FFF2-40B4-BE49-F238E27FC236}">
                <a16:creationId xmlns:a16="http://schemas.microsoft.com/office/drawing/2014/main" id="{AA2E0474-1237-4C16-9996-5EDED07D7A1D}"/>
              </a:ext>
            </a:extLst>
          </p:cNvPr>
          <p:cNvSpPr txBox="1"/>
          <p:nvPr/>
        </p:nvSpPr>
        <p:spPr>
          <a:xfrm>
            <a:off x="8381129" y="928716"/>
            <a:ext cx="1530967" cy="369332"/>
          </a:xfrm>
          <a:prstGeom prst="rect">
            <a:avLst/>
          </a:prstGeom>
          <a:noFill/>
        </p:spPr>
        <p:txBody>
          <a:bodyPr wrap="square" rtlCol="0">
            <a:spAutoFit/>
          </a:bodyPr>
          <a:lstStyle/>
          <a:p>
            <a:r>
              <a:rPr lang="en-US" dirty="0" err="1"/>
              <a:t>GeSn</a:t>
            </a:r>
            <a:r>
              <a:rPr lang="en-US" dirty="0"/>
              <a:t> on GaAs</a:t>
            </a:r>
          </a:p>
        </p:txBody>
      </p:sp>
      <p:sp>
        <p:nvSpPr>
          <p:cNvPr id="17" name="TextBox 16">
            <a:extLst>
              <a:ext uri="{FF2B5EF4-FFF2-40B4-BE49-F238E27FC236}">
                <a16:creationId xmlns:a16="http://schemas.microsoft.com/office/drawing/2014/main" id="{E11E39D8-8A87-47CA-98CA-2F067BBC5605}"/>
              </a:ext>
            </a:extLst>
          </p:cNvPr>
          <p:cNvSpPr txBox="1"/>
          <p:nvPr/>
        </p:nvSpPr>
        <p:spPr>
          <a:xfrm>
            <a:off x="11627708" y="6376087"/>
            <a:ext cx="481914" cy="400110"/>
          </a:xfrm>
          <a:prstGeom prst="rect">
            <a:avLst/>
          </a:prstGeom>
          <a:noFill/>
        </p:spPr>
        <p:txBody>
          <a:bodyPr wrap="square" rtlCol="0">
            <a:spAutoFit/>
          </a:bodyPr>
          <a:lstStyle/>
          <a:p>
            <a:pPr algn="ctr"/>
            <a:r>
              <a:rPr lang="en-US" sz="2000" dirty="0">
                <a:solidFill>
                  <a:schemeClr val="bg1"/>
                </a:solidFill>
              </a:rPr>
              <a:t>8</a:t>
            </a:r>
          </a:p>
        </p:txBody>
      </p:sp>
    </p:spTree>
    <p:extLst>
      <p:ext uri="{BB962C8B-B14F-4D97-AF65-F5344CB8AC3E}">
        <p14:creationId xmlns:p14="http://schemas.microsoft.com/office/powerpoint/2010/main" val="1126241812"/>
      </p:ext>
    </p:extLst>
  </p:cSld>
  <p:clrMapOvr>
    <a:masterClrMapping/>
  </p:clrMapOvr>
</p:sld>
</file>

<file path=ppt/theme/theme1.xml><?xml version="1.0" encoding="utf-8"?>
<a:theme xmlns:a="http://schemas.openxmlformats.org/drawingml/2006/main" name="NMSU_2019">
  <a:themeElements>
    <a:clrScheme name="NMSU_2019">
      <a:dk1>
        <a:srgbClr val="000000"/>
      </a:dk1>
      <a:lt1>
        <a:srgbClr val="FEFFFF"/>
      </a:lt1>
      <a:dk2>
        <a:srgbClr val="8C0B41"/>
      </a:dk2>
      <a:lt2>
        <a:srgbClr val="E7E6E6"/>
      </a:lt2>
      <a:accent1>
        <a:srgbClr val="A7BABE"/>
      </a:accent1>
      <a:accent2>
        <a:srgbClr val="CFC7BD"/>
      </a:accent2>
      <a:accent3>
        <a:srgbClr val="A5A5A5"/>
      </a:accent3>
      <a:accent4>
        <a:srgbClr val="FEFFFF"/>
      </a:accent4>
      <a:accent5>
        <a:srgbClr val="5B9BD5"/>
      </a:accent5>
      <a:accent6>
        <a:srgbClr val="8C0B41"/>
      </a:accent6>
      <a:hlink>
        <a:srgbClr val="50B9F2"/>
      </a:hlink>
      <a:folHlink>
        <a:srgbClr val="6D6E71"/>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MSU_2019" id="{F3039E45-AD72-2745-91F4-8F90602B2064}" vid="{36F2A75D-F91E-5C47-8EE5-76E117038AA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2022_NMSU_Standard</Template>
  <TotalTime>3313</TotalTime>
  <Words>1693</Words>
  <Application>Microsoft Office PowerPoint</Application>
  <PresentationFormat>Widescreen</PresentationFormat>
  <Paragraphs>279</Paragraphs>
  <Slides>18</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Cambria Math</vt:lpstr>
      <vt:lpstr>Google Sans</vt:lpstr>
      <vt:lpstr>Tahoma</vt:lpstr>
      <vt:lpstr>NMSU_2019</vt:lpstr>
      <vt:lpstr>Optical and X-Ray Charactorization of Ge1-ySny alloy on GaAs</vt:lpstr>
      <vt:lpstr>Outline</vt:lpstr>
      <vt:lpstr>Background</vt:lpstr>
      <vt:lpstr>Background</vt:lpstr>
      <vt:lpstr>Introduction </vt:lpstr>
      <vt:lpstr>(004) Rocking Curves (Open Detector)</vt:lpstr>
      <vt:lpstr>(004) Reciprocal Space Maps</vt:lpstr>
      <vt:lpstr>(2 ̅2 ̅4) &amp; (224) Rocking Curve (Open Detector):</vt:lpstr>
      <vt:lpstr>(224) Grazing Incidence Reciprocal Space Map</vt:lpstr>
      <vt:lpstr>(2 ̅2 ̅4) Grazing Exit Reciprocal Space Map</vt:lpstr>
      <vt:lpstr>Lattice Constants</vt:lpstr>
      <vt:lpstr>Pseudodielectric Function Before/After Cleaning</vt:lpstr>
      <vt:lpstr>Pseudodielectric Function and Optical Constants</vt:lpstr>
      <vt:lpstr>2nd Derivative of the Dielectric Function</vt:lpstr>
      <vt:lpstr>Theoretical E1 &amp; E1+Δ1 with Tin Content</vt:lpstr>
      <vt:lpstr>Conclusion</vt:lpstr>
      <vt:lpstr>Questions?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Optical and X-Ray Charactorization of Ge1-ySny alloy on GaAs</dc:title>
  <dc:creator>Haley Woolf</dc:creator>
  <cp:lastModifiedBy>Haley Woolf</cp:lastModifiedBy>
  <cp:revision>43</cp:revision>
  <dcterms:created xsi:type="dcterms:W3CDTF">2022-04-11T00:59:16Z</dcterms:created>
  <dcterms:modified xsi:type="dcterms:W3CDTF">2022-04-20T23:28:16Z</dcterms:modified>
</cp:coreProperties>
</file>