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2649D-D99F-EB27-7CE0-50016858FA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9857D2-5196-DCCD-D6FA-5E390CC4E2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82E605-B388-D2EE-0C0C-86297B2EF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233E-B492-4ED1-BBEB-086D41E6224B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EE36D7-EB15-4F97-8FC6-27C414B05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FCF1C2-9FF5-8A5D-12A9-468405BCE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6CA07-505D-4B99-96FA-3FF2F7FC6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451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8D25E-EFB2-BB55-DB2C-07BF687DB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AC2822-1CB6-F88A-058A-F4190FE6DF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8225C-CBCF-BEED-ABCB-0C3B8C2FA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233E-B492-4ED1-BBEB-086D41E6224B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ACA25D-B771-8F6D-76F1-C9AA43AA5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20584E-3E8C-637F-4E84-EA3F9EC25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6CA07-505D-4B99-96FA-3FF2F7FC6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454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2C42D6-9E01-A851-7AB1-9B90F182BE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336BEB-89B0-D989-32C1-A19865AE1E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822F01-CCFB-B0DC-6486-49B2A6C1E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233E-B492-4ED1-BBEB-086D41E6224B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8C552C-6E64-6864-32DA-2AE571653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5D02E8-BEE4-275A-8C76-1380B8626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6CA07-505D-4B99-96FA-3FF2F7FC6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285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38E1A-136A-546E-339D-DA3CB1B86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86637A-A3F6-BE40-5DD3-C15BD77D9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B36414-715A-C5C4-96B8-BFC6D4BCD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233E-B492-4ED1-BBEB-086D41E6224B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E5C388-1AC6-0FBA-26F4-1E2727E60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B47013-B826-A76E-A076-2FD9B636D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6CA07-505D-4B99-96FA-3FF2F7FC6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910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9ED7B-F314-995E-351F-7D902CCE1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51D341-D3F1-0754-D032-711061841E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09D268-4F6B-88A0-F271-DF60CFBA7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233E-B492-4ED1-BBEB-086D41E6224B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302E91-AEEC-2B65-D72B-5D96505FD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F4C264-45B2-FEBD-76CC-348F2EACD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6CA07-505D-4B99-96FA-3FF2F7FC6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9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D381B-776C-7859-98CD-F1B0FC39F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6926A-C4C4-0DFC-8FCD-EA7D36F9C6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F04B3B-4046-FE9C-9857-FD0BF1B00E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5389C1-DD47-85ED-F066-E56F12209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233E-B492-4ED1-BBEB-086D41E6224B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A762F6-8351-D7F7-9DD9-3CF589263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7B6DB8-9A4B-D764-8B20-565DF7B00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6CA07-505D-4B99-96FA-3FF2F7FC6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107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0FFD3-1EE3-178E-AEAA-D08EB70DB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AEB98A-4691-8B3F-FC14-162256A830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90568D-CBEA-615B-607D-1BAAC4ED3C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B1E986-EFD6-0662-69BF-E587ED6498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5B379D-8D3B-C441-EED1-4D126C2F14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D918E2-1CFF-63F7-E521-CD192ED9F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233E-B492-4ED1-BBEB-086D41E6224B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5100E5-8328-AF71-488B-EF205B495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616294-90A3-E64E-095F-1188E8559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6CA07-505D-4B99-96FA-3FF2F7FC6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827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344C8-72FE-F60C-CD12-76E9C5290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0B9F18-2A04-17B7-58C9-5B343EF9F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233E-B492-4ED1-BBEB-086D41E6224B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657B79-A653-EDB2-5463-FC9460B28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F1899A-B682-25FF-BD6A-F8655F089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6CA07-505D-4B99-96FA-3FF2F7FC6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114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AB3408-631F-3B11-03E8-A60A77BE2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233E-B492-4ED1-BBEB-086D41E6224B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65A83E-E08D-7D24-C0A5-AE833E209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467428-4DE2-0F7B-9ECD-1A72F338A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6CA07-505D-4B99-96FA-3FF2F7FC6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210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4FA58-A485-A691-276C-66BDC97BA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BB396-2AC4-2909-D66F-2A17A4425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481740-A5B2-A748-BF2A-F540983CCA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7D78FE-7F89-443D-12AA-6574CEF12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233E-B492-4ED1-BBEB-086D41E6224B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D7D280-6BDB-0C44-0C14-047FA8590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591615-5B2C-8146-573B-390E56548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6CA07-505D-4B99-96FA-3FF2F7FC6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781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17F79-2E9B-9E65-C387-725577D0E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07CFC0-0214-4F79-D9F5-CEC895DF7A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D6B3CD-8C27-5006-2354-719A78D4C7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C6E9E-CFA7-3007-23C8-CE003AFED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233E-B492-4ED1-BBEB-086D41E6224B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129A1C-49DF-9D37-7F64-797C53186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2BEE0C-AED2-BDC7-A5C8-0866AF692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6CA07-505D-4B99-96FA-3FF2F7FC6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535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A5CD2A-6AE4-8BCF-BF65-C243DE208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0666CE-A89E-9264-FF4F-E59EE1401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F069E1-7A4B-7046-B494-C740DCDA48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5233E-B492-4ED1-BBEB-086D41E6224B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6F07F4-83D9-FFEF-9814-E156C7ED9B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CB45ED-6FF8-12C7-EE43-D5DE75B610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6CA07-505D-4B99-96FA-3FF2F7FC6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809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sajobs.gov/GetJob/ViewDetails/696510200" TargetMode="External"/><Relationship Id="rId2" Type="http://schemas.openxmlformats.org/officeDocument/2006/relationships/hyperlink" Target="https://www.usajobs.gov/job/69651020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E3F63-B647-9156-C47E-9D17BEF1C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1345" y="142613"/>
            <a:ext cx="5140934" cy="1807305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WSMR Developmental Employee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-Openings -</a:t>
            </a:r>
            <a:endParaRPr lang="en-US" sz="2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1A2B8-B0C3-CF85-E092-9D8657587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5722" y="1393832"/>
            <a:ext cx="4619621" cy="3360878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Electronics Engineer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White Sands Missile Range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3 Vacancies </a:t>
            </a:r>
            <a:endParaRPr lang="en-US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Pay Scale &amp; Grade: GS-07, developmental to GS-12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Open &amp; Closing Date: 1/6/2023-1/20/2023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About this position: 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These vacancies are under the Army Fellow Program. The Army Fellow Program is an exciting opportunity to embark on a developmental, accelerated career path as a Civilian Army employee with continued training and educational opportunities. Fellows may also receive paid training, certifications and rotational assignments. Don't Wait! Apply now to start your Civilian Army career today!</a:t>
            </a:r>
            <a:endParaRPr lang="en-US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Applicants must apply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at: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USAJOBS - Job Announcement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https://www.usajobs.gov/GetJob/ViewDetails/696510200</a:t>
            </a:r>
            <a:r>
              <a:rPr lang="en-U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5" name="Picture 4" descr="A train on a track with smoke coming out of it&#10;&#10;Description automatically generated">
            <a:extLst>
              <a:ext uri="{FF2B5EF4-FFF2-40B4-BE49-F238E27FC236}">
                <a16:creationId xmlns:a16="http://schemas.microsoft.com/office/drawing/2014/main" id="{A78BBDEF-A343-57BE-17C7-4DC52BF776C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52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995172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123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WSMR Developmental Employee -Openings -</vt:lpstr>
    </vt:vector>
  </TitlesOfParts>
  <Company>Army Golden Master Program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WSMR Intern Opportunities</dc:title>
  <dc:creator>Riley, Megan S CIV (USA)</dc:creator>
  <cp:lastModifiedBy>Riley, Megan S CIV (USA)</cp:lastModifiedBy>
  <cp:revision>11</cp:revision>
  <dcterms:created xsi:type="dcterms:W3CDTF">2022-10-03T16:50:05Z</dcterms:created>
  <dcterms:modified xsi:type="dcterms:W3CDTF">2023-01-06T18:49:02Z</dcterms:modified>
</cp:coreProperties>
</file>